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77" r:id="rId2"/>
    <p:sldId id="378" r:id="rId3"/>
    <p:sldId id="375" r:id="rId4"/>
    <p:sldId id="376" r:id="rId5"/>
    <p:sldId id="379" r:id="rId6"/>
    <p:sldId id="38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lides" id="{E9957AE0-2C11-441F-8D88-4A96C1E073C8}">
          <p14:sldIdLst/>
        </p14:section>
        <p14:section name="Transition Slides" id="{E5D470D5-7671-437C-87B3-1BC9F28D2D02}">
          <p14:sldIdLst/>
        </p14:section>
        <p14:section name="Text Slides" id="{7616EE21-142A-487B-BB12-BD6059052D37}">
          <p14:sldIdLst/>
        </p14:section>
        <p14:section name="Quote Slides" id="{ED42C5D4-FF88-4294-93D9-033D053A74B7}">
          <p14:sldIdLst/>
        </p14:section>
        <p14:section name="Graphics Slides" id="{5612B250-57EA-4D02-818A-8014C779BC3C}">
          <p14:sldIdLst/>
        </p14:section>
        <p14:section name="Tech Mockups Slides" id="{87543F85-D2A2-4233-B4F9-C2EFEE8CC2F7}">
          <p14:sldIdLst/>
        </p14:section>
        <p14:section name="Charts and Graphs Slides" id="{9A4450CD-A0D1-4A88-8332-EDBFA0C1E10A}">
          <p14:sldIdLst/>
        </p14:section>
        <p14:section name="Better Care Brighter Future" id="{5F5C6650-E10F-4188-807D-C8B029C053F9}">
          <p14:sldIdLst>
            <p14:sldId id="377"/>
            <p14:sldId id="378"/>
            <p14:sldId id="375"/>
            <p14:sldId id="376"/>
            <p14:sldId id="379"/>
            <p14:sldId id="38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A4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82326" autoAdjust="0"/>
  </p:normalViewPr>
  <p:slideViewPr>
    <p:cSldViewPr snapToGrid="0">
      <p:cViewPr varScale="1">
        <p:scale>
          <a:sx n="115" d="100"/>
          <a:sy n="115" d="100"/>
        </p:scale>
        <p:origin x="432" y="84"/>
      </p:cViewPr>
      <p:guideLst>
        <p:guide orient="horz" pos="2160"/>
        <p:guide pos="3840"/>
      </p:guideLst>
    </p:cSldViewPr>
  </p:slideViewPr>
  <p:notesTextViewPr>
    <p:cViewPr>
      <p:scale>
        <a:sx n="3" d="2"/>
        <a:sy n="3" d="2"/>
      </p:scale>
      <p:origin x="0" y="0"/>
    </p:cViewPr>
  </p:notesTextViewPr>
  <p:notesViewPr>
    <p:cSldViewPr snapToGrid="0">
      <p:cViewPr varScale="1">
        <p:scale>
          <a:sx n="88" d="100"/>
          <a:sy n="88" d="100"/>
        </p:scale>
        <p:origin x="296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7C7148-F564-4EA9-82A3-4C9270404921}" type="datetimeFigureOut">
              <a:rPr lang="en-US" smtClean="0"/>
              <a:t>4/22/2025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73D79B-2828-46C1-AE10-24E087105488}" type="slidenum">
              <a:rPr lang="en-US" smtClean="0"/>
              <a:t>‹#›</a:t>
            </a:fld>
            <a:endParaRPr lang="en-US"/>
          </a:p>
        </p:txBody>
      </p:sp>
    </p:spTree>
    <p:extLst>
      <p:ext uri="{BB962C8B-B14F-4D97-AF65-F5344CB8AC3E}">
        <p14:creationId xmlns:p14="http://schemas.microsoft.com/office/powerpoint/2010/main" val="4158786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37E25C-8A61-4718-AB80-4E24E3653AE0}" type="datetimeFigureOut">
              <a:rPr lang="en-US" smtClean="0"/>
              <a:t>4/22/2025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03520D-4ECA-48BD-9C14-F3FD3C02DBAA}" type="slidenum">
              <a:rPr lang="en-US" smtClean="0"/>
              <a:t>‹#›</a:t>
            </a:fld>
            <a:endParaRPr lang="en-US"/>
          </a:p>
        </p:txBody>
      </p:sp>
    </p:spTree>
    <p:extLst>
      <p:ext uri="{BB962C8B-B14F-4D97-AF65-F5344CB8AC3E}">
        <p14:creationId xmlns:p14="http://schemas.microsoft.com/office/powerpoint/2010/main" val="2496774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Title_with Imag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12192000" cy="5051425"/>
          </a:xfrm>
          <a:solidFill>
            <a:schemeClr val="bg1">
              <a:lumMod val="95000"/>
            </a:schemeClr>
          </a:solidFill>
        </p:spPr>
        <p:txBody>
          <a:bodyPr/>
          <a:lstStyle>
            <a:lvl1pPr marL="0" indent="0" algn="ctr">
              <a:buNone/>
              <a:defRPr baseline="0">
                <a:latin typeface="Arial" panose="020B0604020202020204" pitchFamily="34" charset="0"/>
                <a:cs typeface="Arial" panose="020B0604020202020204" pitchFamily="34" charset="0"/>
              </a:defRPr>
            </a:lvl1pPr>
          </a:lstStyle>
          <a:p>
            <a:r>
              <a:rPr lang="en-US"/>
              <a:t>Click icon to add picture</a:t>
            </a:r>
            <a:endParaRPr lang="en-US" dirty="0"/>
          </a:p>
        </p:txBody>
      </p:sp>
      <p:sp>
        <p:nvSpPr>
          <p:cNvPr id="16" name="Text Placeholder 15"/>
          <p:cNvSpPr>
            <a:spLocks noGrp="1"/>
          </p:cNvSpPr>
          <p:nvPr>
            <p:ph type="body" sz="quarter" idx="13" hasCustomPrompt="1"/>
          </p:nvPr>
        </p:nvSpPr>
        <p:spPr>
          <a:xfrm>
            <a:off x="1244600" y="1751013"/>
            <a:ext cx="3597366" cy="931862"/>
          </a:xfrm>
        </p:spPr>
        <p:txBody>
          <a:bodyPr>
            <a:spAutoFit/>
          </a:bodyPr>
          <a:lstStyle>
            <a:lvl1pPr marL="0" marR="0" indent="0" algn="l" defTabSz="914400" rtl="0" eaLnBrk="1" fontAlgn="auto" latinLnBrk="0" hangingPunct="1">
              <a:lnSpc>
                <a:spcPct val="90000"/>
              </a:lnSpc>
              <a:spcBef>
                <a:spcPct val="0"/>
              </a:spcBef>
              <a:spcAft>
                <a:spcPts val="0"/>
              </a:spcAft>
              <a:buClrTx/>
              <a:buSzTx/>
              <a:buFontTx/>
              <a:buNone/>
              <a:tabLst/>
              <a:defRPr sz="6000">
                <a:solidFill>
                  <a:schemeClr val="accent2"/>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6000" b="0" i="0" u="none" strike="noStrike" kern="1200" cap="none" spc="0" normalizeH="0" baseline="0" noProof="0" dirty="0">
                <a:ln>
                  <a:noFill/>
                </a:ln>
                <a:solidFill>
                  <a:srgbClr val="98CDCD"/>
                </a:solidFill>
                <a:effectLst/>
                <a:uLnTx/>
                <a:uFillTx/>
                <a:latin typeface="Arial" panose="020B0604020202020204" pitchFamily="34" charset="0"/>
                <a:ea typeface="+mn-ea"/>
                <a:cs typeface="Arial" panose="020B0604020202020204" pitchFamily="34" charset="0"/>
              </a:rPr>
              <a:t>Insert text</a:t>
            </a:r>
          </a:p>
        </p:txBody>
      </p:sp>
      <p:sp>
        <p:nvSpPr>
          <p:cNvPr id="14" name="Text Placeholder 13"/>
          <p:cNvSpPr>
            <a:spLocks noGrp="1"/>
          </p:cNvSpPr>
          <p:nvPr>
            <p:ph type="body" sz="quarter" idx="12" hasCustomPrompt="1"/>
          </p:nvPr>
        </p:nvSpPr>
        <p:spPr>
          <a:xfrm>
            <a:off x="1244600" y="2601142"/>
            <a:ext cx="6523446" cy="1006429"/>
          </a:xfrm>
        </p:spPr>
        <p:txBody>
          <a:bodyPr wrap="square" anchor="t">
            <a:spAutoFit/>
          </a:bodyPr>
          <a:lstStyle>
            <a:lvl1pPr marL="0" indent="0">
              <a:buNone/>
              <a:defRPr sz="6600" baseline="0">
                <a:solidFill>
                  <a:schemeClr val="bg1"/>
                </a:solidFill>
                <a:latin typeface="Arial Black" panose="020B0A04020102020204" pitchFamily="34" charset="0"/>
              </a:defRPr>
            </a:lvl1pPr>
            <a:lvl2pPr>
              <a:defRPr sz="6600">
                <a:latin typeface="Arial Black" panose="020B0A04020102020204" pitchFamily="34" charset="0"/>
              </a:defRPr>
            </a:lvl2pPr>
            <a:lvl3pPr>
              <a:defRPr sz="6600">
                <a:latin typeface="Arial Black" panose="020B0A04020102020204" pitchFamily="34" charset="0"/>
              </a:defRPr>
            </a:lvl3pPr>
            <a:lvl4pPr>
              <a:defRPr sz="6600">
                <a:latin typeface="Arial Black" panose="020B0A04020102020204" pitchFamily="34" charset="0"/>
              </a:defRPr>
            </a:lvl4pPr>
            <a:lvl5pPr>
              <a:defRPr sz="6600">
                <a:latin typeface="Arial Black" panose="020B0A04020102020204" pitchFamily="34" charset="0"/>
              </a:defRPr>
            </a:lvl5pPr>
          </a:lstStyle>
          <a:p>
            <a:pPr lvl="0"/>
            <a:r>
              <a:rPr lang="en-US" dirty="0"/>
              <a:t>INSERT TEXT</a:t>
            </a:r>
          </a:p>
        </p:txBody>
      </p:sp>
      <p:sp>
        <p:nvSpPr>
          <p:cNvPr id="10" name="Text Placeholder 9"/>
          <p:cNvSpPr>
            <a:spLocks noGrp="1"/>
          </p:cNvSpPr>
          <p:nvPr>
            <p:ph type="body" sz="quarter" idx="11" hasCustomPrompt="1"/>
          </p:nvPr>
        </p:nvSpPr>
        <p:spPr>
          <a:xfrm>
            <a:off x="1227138" y="5843588"/>
            <a:ext cx="7689850" cy="427037"/>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2400">
                <a:solidFill>
                  <a:schemeClr val="tx1"/>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Presentation  </a:t>
            </a:r>
            <a:r>
              <a:rPr kumimoji="0" lang="en-US" sz="2400" b="0" i="0" u="none" strike="noStrike" kern="1200" cap="none" spc="0" normalizeH="0" baseline="0" noProof="0" dirty="0">
                <a:ln>
                  <a:noFill/>
                </a:ln>
                <a:solidFill>
                  <a:srgbClr val="E4923F"/>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  Name  </a:t>
            </a:r>
            <a:r>
              <a:rPr kumimoji="0" lang="en-US" sz="2400" b="0" i="0" u="none" strike="noStrike" kern="1200" cap="none" spc="0" normalizeH="0" baseline="0" noProof="0" dirty="0">
                <a:ln>
                  <a:noFill/>
                </a:ln>
                <a:solidFill>
                  <a:srgbClr val="E4923F"/>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  Date</a:t>
            </a:r>
          </a:p>
        </p:txBody>
      </p:sp>
      <p:pic>
        <p:nvPicPr>
          <p:cNvPr id="3" name="Picture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370423" y="5660175"/>
            <a:ext cx="2255520" cy="797782"/>
          </a:xfrm>
          <a:prstGeom prst="rect">
            <a:avLst/>
          </a:prstGeom>
        </p:spPr>
      </p:pic>
      <p:sp>
        <p:nvSpPr>
          <p:cNvPr id="4" name="Rectangle 3"/>
          <p:cNvSpPr/>
          <p:nvPr userDrawn="1"/>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5" name="Group 4"/>
          <p:cNvGrpSpPr/>
          <p:nvPr userDrawn="1"/>
        </p:nvGrpSpPr>
        <p:grpSpPr>
          <a:xfrm>
            <a:off x="3944676" y="5050970"/>
            <a:ext cx="8247324" cy="181604"/>
            <a:chOff x="3944676" y="4189615"/>
            <a:chExt cx="5228058" cy="311492"/>
          </a:xfrm>
        </p:grpSpPr>
        <p:sp>
          <p:nvSpPr>
            <p:cNvPr id="6" name="Rectangle 5"/>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8" name="Text Placeholder 7"/>
          <p:cNvSpPr>
            <a:spLocks noGrp="1"/>
          </p:cNvSpPr>
          <p:nvPr>
            <p:ph type="body" sz="quarter" idx="14" hasCustomPrompt="1"/>
          </p:nvPr>
        </p:nvSpPr>
        <p:spPr>
          <a:xfrm>
            <a:off x="-12705907" y="-1"/>
            <a:ext cx="12192000" cy="5050969"/>
          </a:xfrm>
          <a:solidFill>
            <a:schemeClr val="tx2">
              <a:alpha val="84000"/>
            </a:schemeClr>
          </a:solidFill>
        </p:spPr>
        <p:txBody>
          <a:bodyPr/>
          <a:lstStyle>
            <a:lvl1pPr marL="0" indent="0" algn="r">
              <a:buNone/>
              <a:defRPr baseline="0">
                <a:solidFill>
                  <a:schemeClr val="bg1"/>
                </a:solidFill>
                <a:sym typeface="Wingdings" panose="05000000000000000000" pitchFamily="2" charset="2"/>
              </a:defRPr>
            </a:lvl1pPr>
          </a:lstStyle>
          <a:p>
            <a:pPr lvl="0"/>
            <a:r>
              <a:rPr lang="en-US" dirty="0"/>
              <a:t>Place transparency </a:t>
            </a:r>
            <a:br>
              <a:rPr lang="en-US" dirty="0"/>
            </a:br>
            <a:r>
              <a:rPr lang="en-US" dirty="0"/>
              <a:t>on top of image </a:t>
            </a:r>
          </a:p>
        </p:txBody>
      </p:sp>
      <p:sp>
        <p:nvSpPr>
          <p:cNvPr id="12" name="Rectangle 11"/>
          <p:cNvSpPr/>
          <p:nvPr userDrawn="1"/>
        </p:nvSpPr>
        <p:spPr>
          <a:xfrm>
            <a:off x="-4089881" y="5232573"/>
            <a:ext cx="3863163" cy="1754326"/>
          </a:xfrm>
          <a:prstGeom prst="rect">
            <a:avLst/>
          </a:prstGeom>
        </p:spPr>
        <p:txBody>
          <a:bodyPr wrap="square">
            <a:spAutoFit/>
          </a:bodyPr>
          <a:lstStyle/>
          <a:p>
            <a:r>
              <a:rPr lang="en-US" b="1" dirty="0"/>
              <a:t>*Tip:</a:t>
            </a:r>
            <a:r>
              <a:rPr lang="en-US" b="1" baseline="0" dirty="0"/>
              <a:t> </a:t>
            </a:r>
            <a:r>
              <a:rPr lang="en-US" baseline="0" dirty="0"/>
              <a:t>when you place the blue transparency on top of your image, make sure to select the image and the transparency and click Arrange&gt;Send to Back so it doesn’t cover your title.</a:t>
            </a:r>
            <a:endParaRPr lang="en-US" dirty="0"/>
          </a:p>
        </p:txBody>
      </p:sp>
    </p:spTree>
    <p:extLst>
      <p:ext uri="{BB962C8B-B14F-4D97-AF65-F5344CB8AC3E}">
        <p14:creationId xmlns:p14="http://schemas.microsoft.com/office/powerpoint/2010/main" val="252645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Transition_color block + image">
    <p:spTree>
      <p:nvGrpSpPr>
        <p:cNvPr id="1" name=""/>
        <p:cNvGrpSpPr/>
        <p:nvPr/>
      </p:nvGrpSpPr>
      <p:grpSpPr>
        <a:xfrm>
          <a:off x="0" y="0"/>
          <a:ext cx="0" cy="0"/>
          <a:chOff x="0" y="0"/>
          <a:chExt cx="0" cy="0"/>
        </a:xfrm>
      </p:grpSpPr>
      <p:sp>
        <p:nvSpPr>
          <p:cNvPr id="7" name="Rectangle 6"/>
          <p:cNvSpPr/>
          <p:nvPr userDrawn="1"/>
        </p:nvSpPr>
        <p:spPr>
          <a:xfrm>
            <a:off x="4229101" y="1"/>
            <a:ext cx="796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Text Placeholder 20"/>
          <p:cNvSpPr>
            <a:spLocks noGrp="1"/>
          </p:cNvSpPr>
          <p:nvPr>
            <p:ph type="body" sz="quarter" idx="11" hasCustomPrompt="1"/>
          </p:nvPr>
        </p:nvSpPr>
        <p:spPr>
          <a:xfrm>
            <a:off x="11092686" y="374503"/>
            <a:ext cx="704850" cy="704850"/>
          </a:xfrm>
          <a:prstGeom prst="ellipse">
            <a:avLst/>
          </a:prstGeom>
          <a:solidFill>
            <a:schemeClr val="bg1"/>
          </a:solidFill>
        </p:spPr>
        <p:txBody>
          <a:bodyPr anchor="ctr">
            <a:noAutofit/>
          </a:bodyPr>
          <a:lstStyle>
            <a:lvl1pPr marL="0" indent="0" algn="ctr">
              <a:buNone/>
              <a:defRPr sz="3200" b="1" baseline="0">
                <a:solidFill>
                  <a:schemeClr val="tx2"/>
                </a:solidFill>
                <a:latin typeface="+mj-lt"/>
              </a:defRPr>
            </a:lvl1pPr>
          </a:lstStyle>
          <a:p>
            <a:pPr lvl="0"/>
            <a:r>
              <a:rPr lang="en-US" b="1" dirty="0">
                <a:latin typeface="+mj-lt"/>
              </a:rPr>
              <a:t>1</a:t>
            </a:r>
            <a:endParaRPr lang="en-US" dirty="0"/>
          </a:p>
        </p:txBody>
      </p:sp>
      <p:sp>
        <p:nvSpPr>
          <p:cNvPr id="22" name="Text Placeholder 18"/>
          <p:cNvSpPr>
            <a:spLocks noGrp="1"/>
          </p:cNvSpPr>
          <p:nvPr>
            <p:ph type="body" sz="quarter" idx="12" hasCustomPrompt="1"/>
          </p:nvPr>
        </p:nvSpPr>
        <p:spPr>
          <a:xfrm>
            <a:off x="5885686" y="2777829"/>
            <a:ext cx="5207000" cy="1323975"/>
          </a:xfrm>
        </p:spPr>
        <p:txBody>
          <a:bodyPr>
            <a:normAutofit/>
          </a:bodyPr>
          <a:lstStyle>
            <a:lvl1pPr marL="0" indent="0">
              <a:buNone/>
              <a:defRPr sz="4400" b="1">
                <a:solidFill>
                  <a:schemeClr val="bg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 OR TEXT HERE</a:t>
            </a:r>
          </a:p>
        </p:txBody>
      </p:sp>
      <p:sp>
        <p:nvSpPr>
          <p:cNvPr id="23" name="Text Placeholder 16"/>
          <p:cNvSpPr>
            <a:spLocks noGrp="1"/>
          </p:cNvSpPr>
          <p:nvPr>
            <p:ph type="body" sz="quarter" idx="13" hasCustomPrompt="1"/>
          </p:nvPr>
        </p:nvSpPr>
        <p:spPr>
          <a:xfrm>
            <a:off x="5885686" y="2158704"/>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grpSp>
        <p:nvGrpSpPr>
          <p:cNvPr id="24" name="Group 23"/>
          <p:cNvGrpSpPr/>
          <p:nvPr userDrawn="1"/>
        </p:nvGrpSpPr>
        <p:grpSpPr>
          <a:xfrm>
            <a:off x="5884897" y="4466338"/>
            <a:ext cx="4202827" cy="53163"/>
            <a:chOff x="0" y="5050970"/>
            <a:chExt cx="12192000" cy="181605"/>
          </a:xfrm>
        </p:grpSpPr>
        <p:sp>
          <p:nvSpPr>
            <p:cNvPr id="25" name="Rectangle 24"/>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6" name="Group 25"/>
            <p:cNvGrpSpPr/>
            <p:nvPr/>
          </p:nvGrpSpPr>
          <p:grpSpPr>
            <a:xfrm>
              <a:off x="3944676" y="5050970"/>
              <a:ext cx="8247324" cy="181604"/>
              <a:chOff x="3944676" y="4189615"/>
              <a:chExt cx="5228058" cy="311492"/>
            </a:xfrm>
          </p:grpSpPr>
          <p:sp>
            <p:nvSpPr>
              <p:cNvPr id="27" name="Rectangle 26"/>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28" name="Rectangle 27"/>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30" name="Picture Placeholder 15"/>
          <p:cNvSpPr>
            <a:spLocks noGrp="1"/>
          </p:cNvSpPr>
          <p:nvPr>
            <p:ph type="pic" sz="quarter" idx="10" hasCustomPrompt="1"/>
          </p:nvPr>
        </p:nvSpPr>
        <p:spPr>
          <a:xfrm>
            <a:off x="0" y="0"/>
            <a:ext cx="4229101" cy="6858000"/>
          </a:xfrm>
          <a:solidFill>
            <a:schemeClr val="tx2"/>
          </a:solidFill>
        </p:spPr>
        <p:txBody>
          <a:bodyPr anchor="ctr"/>
          <a:lstStyle>
            <a:lvl1pPr marL="0" indent="0" algn="ctr">
              <a:buNone/>
              <a:defRPr>
                <a:solidFill>
                  <a:schemeClr val="bg1"/>
                </a:solidFill>
              </a:defRPr>
            </a:lvl1pPr>
          </a:lstStyle>
          <a:p>
            <a:r>
              <a:rPr lang="en-US" dirty="0"/>
              <a:t>Insert image or </a:t>
            </a:r>
            <a:br>
              <a:rPr lang="en-US" dirty="0"/>
            </a:br>
            <a:r>
              <a:rPr lang="en-US" dirty="0"/>
              <a:t>leave color block</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3311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Transition_color block + image">
    <p:spTree>
      <p:nvGrpSpPr>
        <p:cNvPr id="1" name=""/>
        <p:cNvGrpSpPr/>
        <p:nvPr/>
      </p:nvGrpSpPr>
      <p:grpSpPr>
        <a:xfrm>
          <a:off x="0" y="0"/>
          <a:ext cx="0" cy="0"/>
          <a:chOff x="0" y="0"/>
          <a:chExt cx="0" cy="0"/>
        </a:xfrm>
      </p:grpSpPr>
      <p:sp>
        <p:nvSpPr>
          <p:cNvPr id="7" name="Rectangle 6"/>
          <p:cNvSpPr/>
          <p:nvPr userDrawn="1"/>
        </p:nvSpPr>
        <p:spPr>
          <a:xfrm>
            <a:off x="0" y="1"/>
            <a:ext cx="6198781"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Text Placeholder 18"/>
          <p:cNvSpPr>
            <a:spLocks noGrp="1"/>
          </p:cNvSpPr>
          <p:nvPr>
            <p:ph type="body" sz="quarter" idx="12" hasCustomPrompt="1"/>
          </p:nvPr>
        </p:nvSpPr>
        <p:spPr>
          <a:xfrm>
            <a:off x="930683" y="2987379"/>
            <a:ext cx="5207000" cy="1323975"/>
          </a:xfrm>
        </p:spPr>
        <p:txBody>
          <a:bodyPr>
            <a:normAutofit/>
          </a:bodyPr>
          <a:lstStyle>
            <a:lvl1pPr marL="0" indent="0">
              <a:buNone/>
              <a:defRPr sz="4400" b="1">
                <a:solidFill>
                  <a:schemeClr val="bg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a:t>
            </a:r>
            <a:br>
              <a:rPr lang="en-US" dirty="0"/>
            </a:br>
            <a:r>
              <a:rPr lang="en-US" dirty="0"/>
              <a:t>OR TEXT HERE</a:t>
            </a:r>
          </a:p>
        </p:txBody>
      </p:sp>
      <p:sp>
        <p:nvSpPr>
          <p:cNvPr id="23" name="Text Placeholder 16"/>
          <p:cNvSpPr>
            <a:spLocks noGrp="1"/>
          </p:cNvSpPr>
          <p:nvPr>
            <p:ph type="body" sz="quarter" idx="13" hasCustomPrompt="1"/>
          </p:nvPr>
        </p:nvSpPr>
        <p:spPr>
          <a:xfrm>
            <a:off x="930683" y="2368254"/>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grpSp>
        <p:nvGrpSpPr>
          <p:cNvPr id="24" name="Group 23"/>
          <p:cNvGrpSpPr/>
          <p:nvPr userDrawn="1"/>
        </p:nvGrpSpPr>
        <p:grpSpPr>
          <a:xfrm>
            <a:off x="929894" y="4675888"/>
            <a:ext cx="4202827" cy="53163"/>
            <a:chOff x="0" y="5050970"/>
            <a:chExt cx="12192000" cy="181605"/>
          </a:xfrm>
        </p:grpSpPr>
        <p:sp>
          <p:nvSpPr>
            <p:cNvPr id="25" name="Rectangle 24"/>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6" name="Group 25"/>
            <p:cNvGrpSpPr/>
            <p:nvPr/>
          </p:nvGrpSpPr>
          <p:grpSpPr>
            <a:xfrm>
              <a:off x="3944676" y="5050970"/>
              <a:ext cx="8247324" cy="181604"/>
              <a:chOff x="3944676" y="4189615"/>
              <a:chExt cx="5228058" cy="311492"/>
            </a:xfrm>
          </p:grpSpPr>
          <p:sp>
            <p:nvSpPr>
              <p:cNvPr id="27" name="Rectangle 26"/>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28" name="Rectangle 27"/>
              <p:cNvSpPr/>
              <p:nvPr/>
            </p:nvSpPr>
            <p:spPr>
              <a:xfrm>
                <a:off x="6826099" y="4189615"/>
                <a:ext cx="2346635"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1" name="Text Placeholder 20"/>
          <p:cNvSpPr>
            <a:spLocks noGrp="1"/>
          </p:cNvSpPr>
          <p:nvPr>
            <p:ph type="body" sz="quarter" idx="11" hasCustomPrompt="1"/>
          </p:nvPr>
        </p:nvSpPr>
        <p:spPr>
          <a:xfrm>
            <a:off x="904948" y="1365103"/>
            <a:ext cx="704850" cy="704850"/>
          </a:xfrm>
          <a:prstGeom prst="ellipse">
            <a:avLst/>
          </a:prstGeom>
          <a:solidFill>
            <a:schemeClr val="bg1"/>
          </a:solidFill>
        </p:spPr>
        <p:txBody>
          <a:bodyPr anchor="ctr">
            <a:noAutofit/>
          </a:bodyPr>
          <a:lstStyle>
            <a:lvl1pPr marL="0" indent="0" algn="ctr">
              <a:buNone/>
              <a:defRPr sz="3200" b="1" baseline="0">
                <a:solidFill>
                  <a:schemeClr val="tx2"/>
                </a:solidFill>
                <a:latin typeface="+mj-lt"/>
              </a:defRPr>
            </a:lvl1pPr>
          </a:lstStyle>
          <a:p>
            <a:pPr lvl="0"/>
            <a:r>
              <a:rPr lang="en-US" b="1" dirty="0">
                <a:latin typeface="+mj-lt"/>
              </a:rPr>
              <a:t>1</a:t>
            </a:r>
            <a:endParaRPr lang="en-US" dirty="0"/>
          </a:p>
        </p:txBody>
      </p:sp>
      <p:sp>
        <p:nvSpPr>
          <p:cNvPr id="16" name="Picture Placeholder 15"/>
          <p:cNvSpPr>
            <a:spLocks noGrp="1"/>
          </p:cNvSpPr>
          <p:nvPr>
            <p:ph type="pic" sz="quarter" idx="10" hasCustomPrompt="1"/>
          </p:nvPr>
        </p:nvSpPr>
        <p:spPr>
          <a:xfrm>
            <a:off x="6198781" y="0"/>
            <a:ext cx="5993219" cy="6858000"/>
          </a:xfrm>
          <a:solidFill>
            <a:schemeClr val="accent4"/>
          </a:solidFill>
        </p:spPr>
        <p:txBody>
          <a:bodyPr anchor="ctr"/>
          <a:lstStyle>
            <a:lvl1pPr marL="0" indent="0" algn="ctr">
              <a:buNone/>
              <a:defRPr>
                <a:solidFill>
                  <a:schemeClr val="bg1"/>
                </a:solidFill>
              </a:defRPr>
            </a:lvl1pPr>
          </a:lstStyle>
          <a:p>
            <a:r>
              <a:rPr lang="en-US" dirty="0"/>
              <a:t>Insert image or </a:t>
            </a:r>
            <a:br>
              <a:rPr lang="en-US" dirty="0"/>
            </a:br>
            <a:r>
              <a:rPr lang="en-US" dirty="0"/>
              <a:t>leave color block</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13341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ransition_color block + image">
    <p:spTree>
      <p:nvGrpSpPr>
        <p:cNvPr id="1" name=""/>
        <p:cNvGrpSpPr/>
        <p:nvPr/>
      </p:nvGrpSpPr>
      <p:grpSpPr>
        <a:xfrm>
          <a:off x="0" y="0"/>
          <a:ext cx="0" cy="0"/>
          <a:chOff x="0" y="0"/>
          <a:chExt cx="0" cy="0"/>
        </a:xfrm>
      </p:grpSpPr>
      <p:sp>
        <p:nvSpPr>
          <p:cNvPr id="7" name="Rectangle 6"/>
          <p:cNvSpPr/>
          <p:nvPr userDrawn="1"/>
        </p:nvSpPr>
        <p:spPr>
          <a:xfrm>
            <a:off x="5993219" y="1"/>
            <a:ext cx="6198781"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Text Placeholder 18"/>
          <p:cNvSpPr>
            <a:spLocks noGrp="1"/>
          </p:cNvSpPr>
          <p:nvPr>
            <p:ph type="body" sz="quarter" idx="12" hasCustomPrompt="1"/>
          </p:nvPr>
        </p:nvSpPr>
        <p:spPr>
          <a:xfrm>
            <a:off x="6923902" y="2987379"/>
            <a:ext cx="5207000" cy="1323975"/>
          </a:xfrm>
        </p:spPr>
        <p:txBody>
          <a:bodyPr>
            <a:normAutofit/>
          </a:bodyPr>
          <a:lstStyle>
            <a:lvl1pPr marL="0" indent="0">
              <a:buNone/>
              <a:defRPr sz="4400" b="1">
                <a:solidFill>
                  <a:schemeClr val="bg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a:t>
            </a:r>
            <a:br>
              <a:rPr lang="en-US" dirty="0"/>
            </a:br>
            <a:r>
              <a:rPr lang="en-US" dirty="0"/>
              <a:t>OR TEXT HERE</a:t>
            </a:r>
          </a:p>
        </p:txBody>
      </p:sp>
      <p:sp>
        <p:nvSpPr>
          <p:cNvPr id="23" name="Text Placeholder 16"/>
          <p:cNvSpPr>
            <a:spLocks noGrp="1"/>
          </p:cNvSpPr>
          <p:nvPr>
            <p:ph type="body" sz="quarter" idx="13" hasCustomPrompt="1"/>
          </p:nvPr>
        </p:nvSpPr>
        <p:spPr>
          <a:xfrm>
            <a:off x="6923902" y="2368254"/>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grpSp>
        <p:nvGrpSpPr>
          <p:cNvPr id="24" name="Group 23"/>
          <p:cNvGrpSpPr/>
          <p:nvPr userDrawn="1"/>
        </p:nvGrpSpPr>
        <p:grpSpPr>
          <a:xfrm>
            <a:off x="6923113" y="4675888"/>
            <a:ext cx="4202827" cy="53163"/>
            <a:chOff x="0" y="5050970"/>
            <a:chExt cx="12192000" cy="181605"/>
          </a:xfrm>
        </p:grpSpPr>
        <p:sp>
          <p:nvSpPr>
            <p:cNvPr id="25" name="Rectangle 24"/>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6" name="Group 25"/>
            <p:cNvGrpSpPr/>
            <p:nvPr/>
          </p:nvGrpSpPr>
          <p:grpSpPr>
            <a:xfrm>
              <a:off x="3944676" y="5050970"/>
              <a:ext cx="8247324" cy="181604"/>
              <a:chOff x="3944676" y="4189615"/>
              <a:chExt cx="5228058" cy="311492"/>
            </a:xfrm>
          </p:grpSpPr>
          <p:sp>
            <p:nvSpPr>
              <p:cNvPr id="27" name="Rectangle 26"/>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28" name="Rectangle 27"/>
              <p:cNvSpPr/>
              <p:nvPr/>
            </p:nvSpPr>
            <p:spPr>
              <a:xfrm>
                <a:off x="6826099" y="4189615"/>
                <a:ext cx="2346635"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1" name="Text Placeholder 20"/>
          <p:cNvSpPr>
            <a:spLocks noGrp="1"/>
          </p:cNvSpPr>
          <p:nvPr>
            <p:ph type="body" sz="quarter" idx="11" hasCustomPrompt="1"/>
          </p:nvPr>
        </p:nvSpPr>
        <p:spPr>
          <a:xfrm>
            <a:off x="6898167" y="1365103"/>
            <a:ext cx="704850" cy="704850"/>
          </a:xfrm>
          <a:prstGeom prst="ellipse">
            <a:avLst/>
          </a:prstGeom>
          <a:solidFill>
            <a:schemeClr val="bg1"/>
          </a:solidFill>
        </p:spPr>
        <p:txBody>
          <a:bodyPr anchor="ctr">
            <a:noAutofit/>
          </a:bodyPr>
          <a:lstStyle>
            <a:lvl1pPr marL="0" indent="0" algn="ctr">
              <a:buNone/>
              <a:defRPr sz="3200" b="1" baseline="0">
                <a:solidFill>
                  <a:schemeClr val="tx2"/>
                </a:solidFill>
                <a:latin typeface="+mj-lt"/>
              </a:defRPr>
            </a:lvl1pPr>
          </a:lstStyle>
          <a:p>
            <a:pPr lvl="0"/>
            <a:r>
              <a:rPr lang="en-US" b="1" dirty="0">
                <a:latin typeface="+mj-lt"/>
              </a:rPr>
              <a:t>1</a:t>
            </a:r>
            <a:endParaRPr lang="en-US" dirty="0"/>
          </a:p>
        </p:txBody>
      </p:sp>
      <p:sp>
        <p:nvSpPr>
          <p:cNvPr id="16" name="Picture Placeholder 15"/>
          <p:cNvSpPr>
            <a:spLocks noGrp="1"/>
          </p:cNvSpPr>
          <p:nvPr>
            <p:ph type="pic" sz="quarter" idx="10" hasCustomPrompt="1"/>
          </p:nvPr>
        </p:nvSpPr>
        <p:spPr>
          <a:xfrm>
            <a:off x="0" y="0"/>
            <a:ext cx="5993219" cy="6858000"/>
          </a:xfrm>
          <a:solidFill>
            <a:schemeClr val="accent4"/>
          </a:solidFill>
        </p:spPr>
        <p:txBody>
          <a:bodyPr anchor="ctr"/>
          <a:lstStyle>
            <a:lvl1pPr marL="0" indent="0" algn="ctr">
              <a:buNone/>
              <a:defRPr>
                <a:solidFill>
                  <a:schemeClr val="bg1"/>
                </a:solidFill>
              </a:defRPr>
            </a:lvl1pPr>
          </a:lstStyle>
          <a:p>
            <a:r>
              <a:rPr lang="en-US" dirty="0"/>
              <a:t>Insert image or </a:t>
            </a:r>
            <a:br>
              <a:rPr lang="en-US" dirty="0"/>
            </a:br>
            <a:r>
              <a:rPr lang="en-US" dirty="0"/>
              <a:t>leave color block</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322798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Transition_Icon">
    <p:spTree>
      <p:nvGrpSpPr>
        <p:cNvPr id="1" name=""/>
        <p:cNvGrpSpPr/>
        <p:nvPr/>
      </p:nvGrpSpPr>
      <p:grpSpPr>
        <a:xfrm>
          <a:off x="0" y="0"/>
          <a:ext cx="0" cy="0"/>
          <a:chOff x="0" y="0"/>
          <a:chExt cx="0" cy="0"/>
        </a:xfrm>
      </p:grpSpPr>
      <p:sp>
        <p:nvSpPr>
          <p:cNvPr id="6" name="Rectangle 5"/>
          <p:cNvSpPr/>
          <p:nvPr userDrawn="1"/>
        </p:nvSpPr>
        <p:spPr>
          <a:xfrm>
            <a:off x="0" y="0"/>
            <a:ext cx="12192000" cy="6596743"/>
          </a:xfrm>
          <a:prstGeom prst="rect">
            <a:avLst/>
          </a:prstGeom>
          <a:solidFill>
            <a:srgbClr val="3676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Picture Placeholder 17"/>
          <p:cNvSpPr>
            <a:spLocks noGrp="1"/>
          </p:cNvSpPr>
          <p:nvPr>
            <p:ph type="pic" sz="quarter" idx="14" hasCustomPrompt="1"/>
          </p:nvPr>
        </p:nvSpPr>
        <p:spPr>
          <a:xfrm>
            <a:off x="2612574" y="2012950"/>
            <a:ext cx="1919287" cy="1919288"/>
          </a:xfrm>
          <a:prstGeom prst="ellipse">
            <a:avLst/>
          </a:prstGeom>
          <a:solidFill>
            <a:schemeClr val="bg1"/>
          </a:solidFill>
        </p:spPr>
        <p:txBody>
          <a:bodyPr anchor="ctr"/>
          <a:lstStyle>
            <a:lvl1pPr marL="0" indent="0" algn="ctr">
              <a:buNone/>
              <a:defRPr/>
            </a:lvl1pPr>
          </a:lstStyle>
          <a:p>
            <a:r>
              <a:rPr lang="en-US" dirty="0"/>
              <a:t>Insert icon</a:t>
            </a:r>
          </a:p>
        </p:txBody>
      </p:sp>
      <p:sp>
        <p:nvSpPr>
          <p:cNvPr id="15" name="Text Placeholder 18"/>
          <p:cNvSpPr>
            <a:spLocks noGrp="1"/>
          </p:cNvSpPr>
          <p:nvPr>
            <p:ph type="body" sz="quarter" idx="12" hasCustomPrompt="1"/>
          </p:nvPr>
        </p:nvSpPr>
        <p:spPr>
          <a:xfrm>
            <a:off x="4952383" y="2660870"/>
            <a:ext cx="5207000" cy="1323975"/>
          </a:xfrm>
        </p:spPr>
        <p:txBody>
          <a:bodyPr>
            <a:normAutofit/>
          </a:bodyPr>
          <a:lstStyle>
            <a:lvl1pPr marL="0" indent="0">
              <a:buNone/>
              <a:defRPr sz="4400" b="1">
                <a:solidFill>
                  <a:schemeClr val="bg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a:t>
            </a:r>
            <a:br>
              <a:rPr lang="en-US" dirty="0"/>
            </a:br>
            <a:r>
              <a:rPr lang="en-US" dirty="0"/>
              <a:t>OR TEXT HERE</a:t>
            </a:r>
          </a:p>
        </p:txBody>
      </p:sp>
      <p:sp>
        <p:nvSpPr>
          <p:cNvPr id="16" name="Text Placeholder 16"/>
          <p:cNvSpPr>
            <a:spLocks noGrp="1"/>
          </p:cNvSpPr>
          <p:nvPr>
            <p:ph type="body" sz="quarter" idx="13" hasCustomPrompt="1"/>
          </p:nvPr>
        </p:nvSpPr>
        <p:spPr>
          <a:xfrm>
            <a:off x="4952383" y="2041745"/>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grpSp>
        <p:nvGrpSpPr>
          <p:cNvPr id="7" name="Group 6"/>
          <p:cNvGrpSpPr/>
          <p:nvPr userDrawn="1"/>
        </p:nvGrpSpPr>
        <p:grpSpPr>
          <a:xfrm>
            <a:off x="0" y="6495235"/>
            <a:ext cx="12192000" cy="371473"/>
            <a:chOff x="0" y="5050970"/>
            <a:chExt cx="12192000" cy="181604"/>
          </a:xfrm>
        </p:grpSpPr>
        <p:sp>
          <p:nvSpPr>
            <p:cNvPr id="8" name="Rectangle 7"/>
            <p:cNvSpPr/>
            <p:nvPr/>
          </p:nvSpPr>
          <p:spPr>
            <a:xfrm>
              <a:off x="0" y="5050971"/>
              <a:ext cx="3944676" cy="181603"/>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9" name="Group 8"/>
            <p:cNvGrpSpPr/>
            <p:nvPr/>
          </p:nvGrpSpPr>
          <p:grpSpPr>
            <a:xfrm>
              <a:off x="3944676" y="5050970"/>
              <a:ext cx="8247324" cy="181604"/>
              <a:chOff x="3944676" y="4189615"/>
              <a:chExt cx="5228058" cy="311492"/>
            </a:xfrm>
          </p:grpSpPr>
          <p:sp>
            <p:nvSpPr>
              <p:cNvPr id="10" name="Rectangle 9"/>
              <p:cNvSpPr/>
              <p:nvPr/>
            </p:nvSpPr>
            <p:spPr>
              <a:xfrm>
                <a:off x="3944676" y="4189616"/>
                <a:ext cx="2881423" cy="311491"/>
              </a:xfrm>
              <a:prstGeom prst="rect">
                <a:avLst/>
              </a:prstGeom>
              <a:solidFill>
                <a:srgbClr val="54A4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1" name="Rectangle 10"/>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1841483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Transition_Icon">
    <p:spTree>
      <p:nvGrpSpPr>
        <p:cNvPr id="1" name=""/>
        <p:cNvGrpSpPr/>
        <p:nvPr/>
      </p:nvGrpSpPr>
      <p:grpSpPr>
        <a:xfrm>
          <a:off x="0" y="0"/>
          <a:ext cx="0" cy="0"/>
          <a:chOff x="0" y="0"/>
          <a:chExt cx="0" cy="0"/>
        </a:xfrm>
      </p:grpSpPr>
      <p:sp>
        <p:nvSpPr>
          <p:cNvPr id="6" name="Rectangle 5"/>
          <p:cNvSpPr/>
          <p:nvPr userDrawn="1"/>
        </p:nvSpPr>
        <p:spPr>
          <a:xfrm>
            <a:off x="0" y="0"/>
            <a:ext cx="12192000" cy="659674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Picture Placeholder 17"/>
          <p:cNvSpPr>
            <a:spLocks noGrp="1"/>
          </p:cNvSpPr>
          <p:nvPr>
            <p:ph type="pic" sz="quarter" idx="14" hasCustomPrompt="1"/>
          </p:nvPr>
        </p:nvSpPr>
        <p:spPr>
          <a:xfrm>
            <a:off x="2612574" y="2012950"/>
            <a:ext cx="1919287" cy="1919288"/>
          </a:xfrm>
          <a:prstGeom prst="ellipse">
            <a:avLst/>
          </a:prstGeom>
          <a:solidFill>
            <a:schemeClr val="bg1"/>
          </a:solidFill>
        </p:spPr>
        <p:txBody>
          <a:bodyPr anchor="ctr"/>
          <a:lstStyle>
            <a:lvl1pPr marL="0" indent="0" algn="ctr">
              <a:buNone/>
              <a:defRPr/>
            </a:lvl1pPr>
          </a:lstStyle>
          <a:p>
            <a:r>
              <a:rPr lang="en-US" dirty="0"/>
              <a:t>Insert icon</a:t>
            </a:r>
          </a:p>
        </p:txBody>
      </p:sp>
      <p:sp>
        <p:nvSpPr>
          <p:cNvPr id="15" name="Text Placeholder 18"/>
          <p:cNvSpPr>
            <a:spLocks noGrp="1"/>
          </p:cNvSpPr>
          <p:nvPr>
            <p:ph type="body" sz="quarter" idx="12" hasCustomPrompt="1"/>
          </p:nvPr>
        </p:nvSpPr>
        <p:spPr>
          <a:xfrm>
            <a:off x="4952383" y="2660870"/>
            <a:ext cx="5207000" cy="1323975"/>
          </a:xfrm>
        </p:spPr>
        <p:txBody>
          <a:bodyPr>
            <a:normAutofit/>
          </a:bodyPr>
          <a:lstStyle>
            <a:lvl1pPr marL="0" indent="0">
              <a:buNone/>
              <a:defRPr sz="4400" b="1">
                <a:solidFill>
                  <a:schemeClr val="bg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a:t>
            </a:r>
            <a:br>
              <a:rPr lang="en-US" dirty="0"/>
            </a:br>
            <a:r>
              <a:rPr lang="en-US" dirty="0"/>
              <a:t>OR TEXT HERE</a:t>
            </a:r>
          </a:p>
        </p:txBody>
      </p:sp>
      <p:sp>
        <p:nvSpPr>
          <p:cNvPr id="16" name="Text Placeholder 16"/>
          <p:cNvSpPr>
            <a:spLocks noGrp="1"/>
          </p:cNvSpPr>
          <p:nvPr>
            <p:ph type="body" sz="quarter" idx="13" hasCustomPrompt="1"/>
          </p:nvPr>
        </p:nvSpPr>
        <p:spPr>
          <a:xfrm>
            <a:off x="4952383" y="2041745"/>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grpSp>
        <p:nvGrpSpPr>
          <p:cNvPr id="7" name="Group 6"/>
          <p:cNvGrpSpPr/>
          <p:nvPr userDrawn="1"/>
        </p:nvGrpSpPr>
        <p:grpSpPr>
          <a:xfrm>
            <a:off x="0" y="6495235"/>
            <a:ext cx="12192000" cy="371473"/>
            <a:chOff x="0" y="5050970"/>
            <a:chExt cx="12192000" cy="181604"/>
          </a:xfrm>
        </p:grpSpPr>
        <p:sp>
          <p:nvSpPr>
            <p:cNvPr id="8" name="Rectangle 7"/>
            <p:cNvSpPr/>
            <p:nvPr/>
          </p:nvSpPr>
          <p:spPr>
            <a:xfrm>
              <a:off x="0" y="5050971"/>
              <a:ext cx="3944676" cy="181603"/>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9" name="Group 8"/>
            <p:cNvGrpSpPr/>
            <p:nvPr/>
          </p:nvGrpSpPr>
          <p:grpSpPr>
            <a:xfrm>
              <a:off x="3944676" y="5050970"/>
              <a:ext cx="8247324" cy="181604"/>
              <a:chOff x="3944676" y="4189615"/>
              <a:chExt cx="5228058" cy="311492"/>
            </a:xfrm>
          </p:grpSpPr>
          <p:sp>
            <p:nvSpPr>
              <p:cNvPr id="10" name="Rectangle 9"/>
              <p:cNvSpPr/>
              <p:nvPr/>
            </p:nvSpPr>
            <p:spPr>
              <a:xfrm>
                <a:off x="3944676" y="4189616"/>
                <a:ext cx="2881423" cy="311491"/>
              </a:xfrm>
              <a:prstGeom prst="rect">
                <a:avLst/>
              </a:prstGeom>
              <a:solidFill>
                <a:srgbClr val="54A4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1" name="Rectangle 10"/>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663836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Transition_Icon ">
    <p:spTree>
      <p:nvGrpSpPr>
        <p:cNvPr id="1" name=""/>
        <p:cNvGrpSpPr/>
        <p:nvPr/>
      </p:nvGrpSpPr>
      <p:grpSpPr>
        <a:xfrm>
          <a:off x="0" y="0"/>
          <a:ext cx="0" cy="0"/>
          <a:chOff x="0" y="0"/>
          <a:chExt cx="0" cy="0"/>
        </a:xfrm>
      </p:grpSpPr>
      <p:sp>
        <p:nvSpPr>
          <p:cNvPr id="18" name="Picture Placeholder 17"/>
          <p:cNvSpPr>
            <a:spLocks noGrp="1"/>
          </p:cNvSpPr>
          <p:nvPr>
            <p:ph type="pic" sz="quarter" idx="14" hasCustomPrompt="1"/>
          </p:nvPr>
        </p:nvSpPr>
        <p:spPr>
          <a:xfrm>
            <a:off x="2612574" y="2012950"/>
            <a:ext cx="1919287" cy="1919288"/>
          </a:xfrm>
          <a:prstGeom prst="ellipse">
            <a:avLst/>
          </a:prstGeom>
          <a:solidFill>
            <a:schemeClr val="tx2"/>
          </a:solidFill>
        </p:spPr>
        <p:txBody>
          <a:bodyPr anchor="ctr"/>
          <a:lstStyle>
            <a:lvl1pPr marL="0" indent="0" algn="ctr">
              <a:buNone/>
              <a:defRPr>
                <a:solidFill>
                  <a:schemeClr val="bg1"/>
                </a:solidFill>
              </a:defRPr>
            </a:lvl1pPr>
          </a:lstStyle>
          <a:p>
            <a:r>
              <a:rPr lang="en-US" dirty="0"/>
              <a:t>Insert icon</a:t>
            </a:r>
          </a:p>
        </p:txBody>
      </p:sp>
      <p:sp>
        <p:nvSpPr>
          <p:cNvPr id="15" name="Text Placeholder 18"/>
          <p:cNvSpPr>
            <a:spLocks noGrp="1"/>
          </p:cNvSpPr>
          <p:nvPr>
            <p:ph type="body" sz="quarter" idx="12" hasCustomPrompt="1"/>
          </p:nvPr>
        </p:nvSpPr>
        <p:spPr>
          <a:xfrm>
            <a:off x="4952383" y="2660870"/>
            <a:ext cx="5207000" cy="1323975"/>
          </a:xfrm>
        </p:spPr>
        <p:txBody>
          <a:bodyPr>
            <a:normAutofit/>
          </a:bodyPr>
          <a:lstStyle>
            <a:lvl1pPr marL="0" indent="0">
              <a:buNone/>
              <a:defRPr sz="4400" b="1">
                <a:solidFill>
                  <a:schemeClr val="tx2"/>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a:t>
            </a:r>
            <a:br>
              <a:rPr lang="en-US" dirty="0"/>
            </a:br>
            <a:r>
              <a:rPr lang="en-US" dirty="0"/>
              <a:t>OR TEXT HERE</a:t>
            </a:r>
          </a:p>
        </p:txBody>
      </p:sp>
      <p:sp>
        <p:nvSpPr>
          <p:cNvPr id="16" name="Text Placeholder 16"/>
          <p:cNvSpPr>
            <a:spLocks noGrp="1"/>
          </p:cNvSpPr>
          <p:nvPr>
            <p:ph type="body" sz="quarter" idx="13" hasCustomPrompt="1"/>
          </p:nvPr>
        </p:nvSpPr>
        <p:spPr>
          <a:xfrm>
            <a:off x="4952383" y="2041745"/>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tx2"/>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grpSp>
        <p:nvGrpSpPr>
          <p:cNvPr id="7" name="Group 6"/>
          <p:cNvGrpSpPr/>
          <p:nvPr userDrawn="1"/>
        </p:nvGrpSpPr>
        <p:grpSpPr>
          <a:xfrm>
            <a:off x="0" y="6495235"/>
            <a:ext cx="12192000" cy="371473"/>
            <a:chOff x="0" y="5050970"/>
            <a:chExt cx="12192000" cy="181604"/>
          </a:xfrm>
        </p:grpSpPr>
        <p:sp>
          <p:nvSpPr>
            <p:cNvPr id="8" name="Rectangle 7"/>
            <p:cNvSpPr/>
            <p:nvPr/>
          </p:nvSpPr>
          <p:spPr>
            <a:xfrm>
              <a:off x="0" y="5050971"/>
              <a:ext cx="3944676" cy="181603"/>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9" name="Group 8"/>
            <p:cNvGrpSpPr/>
            <p:nvPr/>
          </p:nvGrpSpPr>
          <p:grpSpPr>
            <a:xfrm>
              <a:off x="3944676" y="5050970"/>
              <a:ext cx="8247324" cy="181604"/>
              <a:chOff x="3944676" y="4189615"/>
              <a:chExt cx="5228058" cy="311492"/>
            </a:xfrm>
          </p:grpSpPr>
          <p:sp>
            <p:nvSpPr>
              <p:cNvPr id="10" name="Rectangle 9"/>
              <p:cNvSpPr/>
              <p:nvPr/>
            </p:nvSpPr>
            <p:spPr>
              <a:xfrm>
                <a:off x="3944676" y="4189616"/>
                <a:ext cx="2881423" cy="311491"/>
              </a:xfrm>
              <a:prstGeom prst="rect">
                <a:avLst/>
              </a:prstGeom>
              <a:solidFill>
                <a:srgbClr val="54A4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1" name="Rectangle 10"/>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3526997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ext slide">
    <p:spTree>
      <p:nvGrpSpPr>
        <p:cNvPr id="1" name=""/>
        <p:cNvGrpSpPr/>
        <p:nvPr/>
      </p:nvGrpSpPr>
      <p:grpSpPr>
        <a:xfrm>
          <a:off x="0" y="0"/>
          <a:ext cx="0" cy="0"/>
          <a:chOff x="0" y="0"/>
          <a:chExt cx="0" cy="0"/>
        </a:xfrm>
      </p:grpSpPr>
      <p:sp>
        <p:nvSpPr>
          <p:cNvPr id="22" name="Text Placeholder 21"/>
          <p:cNvSpPr>
            <a:spLocks noGrp="1"/>
          </p:cNvSpPr>
          <p:nvPr>
            <p:ph type="body" sz="quarter" idx="11"/>
          </p:nvPr>
        </p:nvSpPr>
        <p:spPr>
          <a:xfrm>
            <a:off x="-1" y="1676400"/>
            <a:ext cx="3046777" cy="5038724"/>
          </a:xfrm>
          <a:solidFill>
            <a:schemeClr val="accent2"/>
          </a:solidFill>
        </p:spPr>
        <p:txBody>
          <a:bodyPr>
            <a:normAutofit/>
          </a:bodyPr>
          <a:lstStyle>
            <a:lvl1pPr marL="0" indent="0">
              <a:buNone/>
              <a:defRPr sz="800"/>
            </a:lvl1pPr>
          </a:lstStyle>
          <a:p>
            <a:pPr lvl="0"/>
            <a:r>
              <a:rPr lang="en-US"/>
              <a:t>Click to edit Master text styles</a:t>
            </a:r>
          </a:p>
        </p:txBody>
      </p:sp>
      <p:sp>
        <p:nvSpPr>
          <p:cNvPr id="20" name="Text Placeholder 19"/>
          <p:cNvSpPr>
            <a:spLocks noGrp="1"/>
          </p:cNvSpPr>
          <p:nvPr>
            <p:ph type="body" sz="quarter" idx="10" hasCustomPrompt="1"/>
          </p:nvPr>
        </p:nvSpPr>
        <p:spPr>
          <a:xfrm>
            <a:off x="733425" y="461963"/>
            <a:ext cx="10725150" cy="600075"/>
          </a:xfrm>
        </p:spPr>
        <p:txBody>
          <a:bodyPr>
            <a:normAutofit/>
          </a:bodyPr>
          <a:lstStyle>
            <a:lvl1pPr marL="0" indent="0" algn="ctr">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3" name="Text Placeholder 20"/>
          <p:cNvSpPr>
            <a:spLocks noGrp="1"/>
          </p:cNvSpPr>
          <p:nvPr>
            <p:ph type="body" sz="quarter" idx="12" hasCustomPrompt="1"/>
          </p:nvPr>
        </p:nvSpPr>
        <p:spPr>
          <a:xfrm>
            <a:off x="1198560" y="1357312"/>
            <a:ext cx="638176" cy="638176"/>
          </a:xfrm>
          <a:prstGeom prst="ellipse">
            <a:avLst/>
          </a:prstGeom>
          <a:solidFill>
            <a:schemeClr val="bg1"/>
          </a:solidFill>
          <a:ln w="12700">
            <a:solidFill>
              <a:schemeClr val="accent2"/>
            </a:solidFill>
          </a:ln>
        </p:spPr>
        <p:txBody>
          <a:bodyPr anchor="ctr">
            <a:noAutofit/>
          </a:bodyPr>
          <a:lstStyle>
            <a:lvl1pPr marL="0" indent="0" algn="ctr">
              <a:buNone/>
              <a:defRPr sz="2400" b="1" baseline="0">
                <a:solidFill>
                  <a:schemeClr val="tx1"/>
                </a:solidFill>
                <a:latin typeface="+mj-lt"/>
              </a:defRPr>
            </a:lvl1pPr>
          </a:lstStyle>
          <a:p>
            <a:pPr lvl="0"/>
            <a:r>
              <a:rPr lang="en-US" b="1" dirty="0">
                <a:latin typeface="+mj-lt"/>
              </a:rPr>
              <a:t>1</a:t>
            </a:r>
            <a:endParaRPr lang="en-US" dirty="0"/>
          </a:p>
        </p:txBody>
      </p:sp>
      <p:sp>
        <p:nvSpPr>
          <p:cNvPr id="27" name="Text Placeholder 26"/>
          <p:cNvSpPr>
            <a:spLocks noGrp="1"/>
          </p:cNvSpPr>
          <p:nvPr>
            <p:ph type="body" sz="quarter" idx="13" hasCustomPrompt="1"/>
          </p:nvPr>
        </p:nvSpPr>
        <p:spPr>
          <a:xfrm>
            <a:off x="351629" y="2247340"/>
            <a:ext cx="2332037" cy="3831818"/>
          </a:xfrm>
        </p:spPr>
        <p:txBody>
          <a:bodyPr>
            <a:noAutofit/>
          </a:bodyPr>
          <a:lstStyle>
            <a:lvl1pPr marL="0" indent="0">
              <a:buNone/>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28" name="Text Placeholder 21"/>
          <p:cNvSpPr>
            <a:spLocks noGrp="1"/>
          </p:cNvSpPr>
          <p:nvPr>
            <p:ph type="body" sz="quarter" idx="14"/>
          </p:nvPr>
        </p:nvSpPr>
        <p:spPr>
          <a:xfrm>
            <a:off x="3049223" y="1676400"/>
            <a:ext cx="3046777" cy="5038724"/>
          </a:xfrm>
          <a:solidFill>
            <a:schemeClr val="accent1"/>
          </a:solidFill>
        </p:spPr>
        <p:txBody>
          <a:bodyPr>
            <a:normAutofit/>
          </a:bodyPr>
          <a:lstStyle>
            <a:lvl1pPr marL="0" indent="0">
              <a:buNone/>
              <a:defRPr sz="800"/>
            </a:lvl1pPr>
          </a:lstStyle>
          <a:p>
            <a:pPr lvl="0"/>
            <a:r>
              <a:rPr lang="en-US"/>
              <a:t>Click to edit Master text styles</a:t>
            </a:r>
          </a:p>
        </p:txBody>
      </p:sp>
      <p:sp>
        <p:nvSpPr>
          <p:cNvPr id="29" name="Text Placeholder 20"/>
          <p:cNvSpPr>
            <a:spLocks noGrp="1"/>
          </p:cNvSpPr>
          <p:nvPr>
            <p:ph type="body" sz="quarter" idx="15" hasCustomPrompt="1"/>
          </p:nvPr>
        </p:nvSpPr>
        <p:spPr>
          <a:xfrm>
            <a:off x="4247784" y="1357312"/>
            <a:ext cx="638176" cy="638176"/>
          </a:xfrm>
          <a:prstGeom prst="ellipse">
            <a:avLst/>
          </a:prstGeom>
          <a:solidFill>
            <a:schemeClr val="bg1"/>
          </a:solidFill>
          <a:ln w="12700">
            <a:solidFill>
              <a:schemeClr val="accent1"/>
            </a:solidFill>
          </a:ln>
        </p:spPr>
        <p:txBody>
          <a:bodyPr anchor="ctr">
            <a:noAutofit/>
          </a:bodyPr>
          <a:lstStyle>
            <a:lvl1pPr marL="0" indent="0" algn="ctr">
              <a:buNone/>
              <a:defRPr sz="2400" b="1" baseline="0">
                <a:solidFill>
                  <a:schemeClr val="tx1"/>
                </a:solidFill>
                <a:latin typeface="+mj-lt"/>
              </a:defRPr>
            </a:lvl1pPr>
          </a:lstStyle>
          <a:p>
            <a:pPr lvl="0"/>
            <a:r>
              <a:rPr lang="en-US" b="1" dirty="0">
                <a:latin typeface="+mj-lt"/>
              </a:rPr>
              <a:t>2</a:t>
            </a:r>
            <a:endParaRPr lang="en-US" dirty="0"/>
          </a:p>
        </p:txBody>
      </p:sp>
      <p:sp>
        <p:nvSpPr>
          <p:cNvPr id="30" name="Text Placeholder 26"/>
          <p:cNvSpPr>
            <a:spLocks noGrp="1"/>
          </p:cNvSpPr>
          <p:nvPr>
            <p:ph type="body" sz="quarter" idx="16" hasCustomPrompt="1"/>
          </p:nvPr>
        </p:nvSpPr>
        <p:spPr>
          <a:xfrm>
            <a:off x="3400853" y="2247340"/>
            <a:ext cx="2332037" cy="3831818"/>
          </a:xfrm>
        </p:spPr>
        <p:txBody>
          <a:bodyPr>
            <a:noAutofit/>
          </a:bodyPr>
          <a:lstStyle>
            <a:lvl1pPr marL="0" indent="0">
              <a:buNone/>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31" name="Text Placeholder 21"/>
          <p:cNvSpPr>
            <a:spLocks noGrp="1"/>
          </p:cNvSpPr>
          <p:nvPr>
            <p:ph type="body" sz="quarter" idx="17"/>
          </p:nvPr>
        </p:nvSpPr>
        <p:spPr>
          <a:xfrm>
            <a:off x="6097223" y="1676400"/>
            <a:ext cx="3046777" cy="5038724"/>
          </a:xfrm>
          <a:solidFill>
            <a:schemeClr val="tx2"/>
          </a:solidFill>
        </p:spPr>
        <p:txBody>
          <a:bodyPr>
            <a:normAutofit/>
          </a:bodyPr>
          <a:lstStyle>
            <a:lvl1pPr marL="0" indent="0">
              <a:buNone/>
              <a:defRPr sz="800"/>
            </a:lvl1pPr>
          </a:lstStyle>
          <a:p>
            <a:pPr lvl="0"/>
            <a:r>
              <a:rPr lang="en-US"/>
              <a:t>Click to edit Master text styles</a:t>
            </a:r>
          </a:p>
        </p:txBody>
      </p:sp>
      <p:sp>
        <p:nvSpPr>
          <p:cNvPr id="32" name="Text Placeholder 20"/>
          <p:cNvSpPr>
            <a:spLocks noGrp="1"/>
          </p:cNvSpPr>
          <p:nvPr>
            <p:ph type="body" sz="quarter" idx="18" hasCustomPrompt="1"/>
          </p:nvPr>
        </p:nvSpPr>
        <p:spPr>
          <a:xfrm>
            <a:off x="7295784" y="1357312"/>
            <a:ext cx="638176" cy="638176"/>
          </a:xfrm>
          <a:prstGeom prst="ellipse">
            <a:avLst/>
          </a:prstGeom>
          <a:solidFill>
            <a:schemeClr val="bg1"/>
          </a:solidFill>
          <a:ln w="12700">
            <a:solidFill>
              <a:schemeClr val="tx2"/>
            </a:solidFill>
          </a:ln>
        </p:spPr>
        <p:txBody>
          <a:bodyPr anchor="ctr">
            <a:noAutofit/>
          </a:bodyPr>
          <a:lstStyle>
            <a:lvl1pPr marL="0" indent="0" algn="ctr">
              <a:buNone/>
              <a:defRPr sz="2400" b="1" baseline="0">
                <a:solidFill>
                  <a:schemeClr val="tx1"/>
                </a:solidFill>
                <a:latin typeface="+mj-lt"/>
              </a:defRPr>
            </a:lvl1pPr>
          </a:lstStyle>
          <a:p>
            <a:pPr lvl="0"/>
            <a:r>
              <a:rPr lang="en-US" b="1" dirty="0">
                <a:latin typeface="+mj-lt"/>
              </a:rPr>
              <a:t>3</a:t>
            </a:r>
            <a:endParaRPr lang="en-US" dirty="0"/>
          </a:p>
        </p:txBody>
      </p:sp>
      <p:sp>
        <p:nvSpPr>
          <p:cNvPr id="33" name="Text Placeholder 26"/>
          <p:cNvSpPr>
            <a:spLocks noGrp="1"/>
          </p:cNvSpPr>
          <p:nvPr>
            <p:ph type="body" sz="quarter" idx="19" hasCustomPrompt="1"/>
          </p:nvPr>
        </p:nvSpPr>
        <p:spPr>
          <a:xfrm>
            <a:off x="6448853" y="2247340"/>
            <a:ext cx="2332037" cy="3831818"/>
          </a:xfrm>
        </p:spPr>
        <p:txBody>
          <a:bodyPr>
            <a:noAutofit/>
          </a:bodyPr>
          <a:lstStyle>
            <a:lvl1pPr marL="0" indent="0">
              <a:buNone/>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34" name="Text Placeholder 21"/>
          <p:cNvSpPr>
            <a:spLocks noGrp="1"/>
          </p:cNvSpPr>
          <p:nvPr>
            <p:ph type="body" sz="quarter" idx="20"/>
          </p:nvPr>
        </p:nvSpPr>
        <p:spPr>
          <a:xfrm>
            <a:off x="9149128" y="1676400"/>
            <a:ext cx="3046777" cy="5038724"/>
          </a:xfrm>
          <a:solidFill>
            <a:schemeClr val="accent5"/>
          </a:solidFill>
        </p:spPr>
        <p:txBody>
          <a:bodyPr>
            <a:normAutofit/>
          </a:bodyPr>
          <a:lstStyle>
            <a:lvl1pPr marL="0" indent="0">
              <a:buNone/>
              <a:defRPr sz="800"/>
            </a:lvl1pPr>
          </a:lstStyle>
          <a:p>
            <a:pPr lvl="0"/>
            <a:r>
              <a:rPr lang="en-US"/>
              <a:t>Click to edit Master text styles</a:t>
            </a:r>
          </a:p>
        </p:txBody>
      </p:sp>
      <p:sp>
        <p:nvSpPr>
          <p:cNvPr id="35" name="Text Placeholder 20"/>
          <p:cNvSpPr>
            <a:spLocks noGrp="1"/>
          </p:cNvSpPr>
          <p:nvPr>
            <p:ph type="body" sz="quarter" idx="21" hasCustomPrompt="1"/>
          </p:nvPr>
        </p:nvSpPr>
        <p:spPr>
          <a:xfrm>
            <a:off x="10347689" y="1357312"/>
            <a:ext cx="638176" cy="638176"/>
          </a:xfrm>
          <a:prstGeom prst="ellipse">
            <a:avLst/>
          </a:prstGeom>
          <a:solidFill>
            <a:schemeClr val="bg1"/>
          </a:solidFill>
          <a:ln w="12700">
            <a:solidFill>
              <a:schemeClr val="accent5"/>
            </a:solidFill>
          </a:ln>
        </p:spPr>
        <p:txBody>
          <a:bodyPr anchor="ctr">
            <a:noAutofit/>
          </a:bodyPr>
          <a:lstStyle>
            <a:lvl1pPr marL="0" indent="0" algn="ctr">
              <a:buNone/>
              <a:defRPr sz="2400" b="1" baseline="0">
                <a:solidFill>
                  <a:schemeClr val="tx1"/>
                </a:solidFill>
                <a:latin typeface="+mj-lt"/>
              </a:defRPr>
            </a:lvl1pPr>
          </a:lstStyle>
          <a:p>
            <a:pPr lvl="0"/>
            <a:r>
              <a:rPr lang="en-US" b="1" dirty="0">
                <a:latin typeface="+mj-lt"/>
              </a:rPr>
              <a:t>4</a:t>
            </a:r>
            <a:endParaRPr lang="en-US" dirty="0"/>
          </a:p>
        </p:txBody>
      </p:sp>
      <p:sp>
        <p:nvSpPr>
          <p:cNvPr id="36" name="Text Placeholder 26"/>
          <p:cNvSpPr>
            <a:spLocks noGrp="1"/>
          </p:cNvSpPr>
          <p:nvPr>
            <p:ph type="body" sz="quarter" idx="22" hasCustomPrompt="1"/>
          </p:nvPr>
        </p:nvSpPr>
        <p:spPr>
          <a:xfrm>
            <a:off x="9500758" y="2247340"/>
            <a:ext cx="2332037" cy="3831818"/>
          </a:xfrm>
        </p:spPr>
        <p:txBody>
          <a:bodyPr>
            <a:noAutofit/>
          </a:bodyPr>
          <a:lstStyle>
            <a:lvl1pPr marL="0" indent="0">
              <a:buNone/>
              <a:defRPr sz="2000" baseline="0">
                <a:solidFill>
                  <a:schemeClr val="tx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6502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ext slide">
    <p:spTree>
      <p:nvGrpSpPr>
        <p:cNvPr id="1" name=""/>
        <p:cNvGrpSpPr/>
        <p:nvPr/>
      </p:nvGrpSpPr>
      <p:grpSpPr>
        <a:xfrm>
          <a:off x="0" y="0"/>
          <a:ext cx="0" cy="0"/>
          <a:chOff x="0" y="0"/>
          <a:chExt cx="0" cy="0"/>
        </a:xfrm>
      </p:grpSpPr>
      <p:sp>
        <p:nvSpPr>
          <p:cNvPr id="16" name="Text Placeholder 21"/>
          <p:cNvSpPr>
            <a:spLocks noGrp="1"/>
          </p:cNvSpPr>
          <p:nvPr>
            <p:ph type="body" sz="quarter" idx="11"/>
          </p:nvPr>
        </p:nvSpPr>
        <p:spPr>
          <a:xfrm>
            <a:off x="1" y="1676400"/>
            <a:ext cx="4066010" cy="5038724"/>
          </a:xfrm>
          <a:solidFill>
            <a:schemeClr val="accent2"/>
          </a:solidFill>
        </p:spPr>
        <p:txBody>
          <a:bodyPr>
            <a:normAutofit/>
          </a:bodyPr>
          <a:lstStyle>
            <a:lvl1pPr marL="0" indent="0">
              <a:buNone/>
              <a:defRPr sz="800"/>
            </a:lvl1pPr>
          </a:lstStyle>
          <a:p>
            <a:pPr lvl="0"/>
            <a:r>
              <a:rPr lang="en-US"/>
              <a:t>Click to edit Master text styles</a:t>
            </a:r>
          </a:p>
        </p:txBody>
      </p:sp>
      <p:sp>
        <p:nvSpPr>
          <p:cNvPr id="17" name="Text Placeholder 20"/>
          <p:cNvSpPr>
            <a:spLocks noGrp="1"/>
          </p:cNvSpPr>
          <p:nvPr>
            <p:ph type="body" sz="quarter" idx="12" hasCustomPrompt="1"/>
          </p:nvPr>
        </p:nvSpPr>
        <p:spPr>
          <a:xfrm>
            <a:off x="1715784" y="1357312"/>
            <a:ext cx="638176" cy="638176"/>
          </a:xfrm>
          <a:prstGeom prst="ellipse">
            <a:avLst/>
          </a:prstGeom>
          <a:solidFill>
            <a:schemeClr val="bg1"/>
          </a:solidFill>
          <a:ln w="12700">
            <a:solidFill>
              <a:schemeClr val="accent2"/>
            </a:solidFill>
          </a:ln>
        </p:spPr>
        <p:txBody>
          <a:bodyPr anchor="ctr">
            <a:noAutofit/>
          </a:bodyPr>
          <a:lstStyle>
            <a:lvl1pPr marL="0" indent="0" algn="ctr">
              <a:buNone/>
              <a:defRPr sz="2400" b="1" baseline="0">
                <a:solidFill>
                  <a:schemeClr val="tx1"/>
                </a:solidFill>
                <a:latin typeface="+mj-lt"/>
              </a:defRPr>
            </a:lvl1pPr>
          </a:lstStyle>
          <a:p>
            <a:pPr lvl="0"/>
            <a:r>
              <a:rPr lang="en-US" b="1" dirty="0">
                <a:latin typeface="+mj-lt"/>
              </a:rPr>
              <a:t>1</a:t>
            </a:r>
            <a:endParaRPr lang="en-US" dirty="0"/>
          </a:p>
        </p:txBody>
      </p:sp>
      <p:sp>
        <p:nvSpPr>
          <p:cNvPr id="18" name="Text Placeholder 26"/>
          <p:cNvSpPr>
            <a:spLocks noGrp="1"/>
          </p:cNvSpPr>
          <p:nvPr>
            <p:ph type="body" sz="quarter" idx="13" hasCustomPrompt="1"/>
          </p:nvPr>
        </p:nvSpPr>
        <p:spPr>
          <a:xfrm>
            <a:off x="868853" y="2247340"/>
            <a:ext cx="2332037" cy="3831818"/>
          </a:xfrm>
        </p:spPr>
        <p:txBody>
          <a:bodyPr>
            <a:noAutofit/>
          </a:bodyPr>
          <a:lstStyle>
            <a:lvl1pPr marL="0" indent="0">
              <a:buNone/>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19" name="Text Placeholder 21"/>
          <p:cNvSpPr>
            <a:spLocks noGrp="1"/>
          </p:cNvSpPr>
          <p:nvPr>
            <p:ph type="body" sz="quarter" idx="14"/>
          </p:nvPr>
        </p:nvSpPr>
        <p:spPr>
          <a:xfrm>
            <a:off x="4069740" y="1676400"/>
            <a:ext cx="4058257" cy="5038724"/>
          </a:xfrm>
          <a:solidFill>
            <a:schemeClr val="accent1"/>
          </a:solidFill>
        </p:spPr>
        <p:txBody>
          <a:bodyPr>
            <a:normAutofit/>
          </a:bodyPr>
          <a:lstStyle>
            <a:lvl1pPr marL="0" indent="0">
              <a:buNone/>
              <a:defRPr sz="800"/>
            </a:lvl1pPr>
          </a:lstStyle>
          <a:p>
            <a:pPr lvl="0"/>
            <a:r>
              <a:rPr lang="en-US"/>
              <a:t>Click to edit Master text styles</a:t>
            </a:r>
          </a:p>
        </p:txBody>
      </p:sp>
      <p:sp>
        <p:nvSpPr>
          <p:cNvPr id="20" name="Text Placeholder 20"/>
          <p:cNvSpPr>
            <a:spLocks noGrp="1"/>
          </p:cNvSpPr>
          <p:nvPr>
            <p:ph type="body" sz="quarter" idx="15" hasCustomPrompt="1"/>
          </p:nvPr>
        </p:nvSpPr>
        <p:spPr>
          <a:xfrm>
            <a:off x="5778923" y="1357312"/>
            <a:ext cx="638176" cy="638176"/>
          </a:xfrm>
          <a:prstGeom prst="ellipse">
            <a:avLst/>
          </a:prstGeom>
          <a:solidFill>
            <a:schemeClr val="bg1"/>
          </a:solidFill>
          <a:ln w="12700">
            <a:solidFill>
              <a:schemeClr val="accent1"/>
            </a:solidFill>
          </a:ln>
        </p:spPr>
        <p:txBody>
          <a:bodyPr anchor="ctr">
            <a:noAutofit/>
          </a:bodyPr>
          <a:lstStyle>
            <a:lvl1pPr marL="0" indent="0" algn="ctr">
              <a:buNone/>
              <a:defRPr sz="2400" b="1" baseline="0">
                <a:solidFill>
                  <a:schemeClr val="tx1"/>
                </a:solidFill>
                <a:latin typeface="+mj-lt"/>
              </a:defRPr>
            </a:lvl1pPr>
          </a:lstStyle>
          <a:p>
            <a:pPr lvl="0"/>
            <a:r>
              <a:rPr lang="en-US" b="1" dirty="0">
                <a:latin typeface="+mj-lt"/>
              </a:rPr>
              <a:t>2</a:t>
            </a:r>
            <a:endParaRPr lang="en-US" dirty="0"/>
          </a:p>
        </p:txBody>
      </p:sp>
      <p:sp>
        <p:nvSpPr>
          <p:cNvPr id="21" name="Text Placeholder 26"/>
          <p:cNvSpPr>
            <a:spLocks noGrp="1"/>
          </p:cNvSpPr>
          <p:nvPr>
            <p:ph type="body" sz="quarter" idx="16" hasCustomPrompt="1"/>
          </p:nvPr>
        </p:nvSpPr>
        <p:spPr>
          <a:xfrm>
            <a:off x="4931992" y="2247340"/>
            <a:ext cx="2332037" cy="3831818"/>
          </a:xfrm>
        </p:spPr>
        <p:txBody>
          <a:bodyPr>
            <a:noAutofit/>
          </a:bodyPr>
          <a:lstStyle>
            <a:lvl1pPr marL="0" indent="0">
              <a:buNone/>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22" name="Text Placeholder 21"/>
          <p:cNvSpPr>
            <a:spLocks noGrp="1"/>
          </p:cNvSpPr>
          <p:nvPr>
            <p:ph type="body" sz="quarter" idx="17"/>
          </p:nvPr>
        </p:nvSpPr>
        <p:spPr>
          <a:xfrm>
            <a:off x="8127997" y="1676400"/>
            <a:ext cx="4064003" cy="5038724"/>
          </a:xfrm>
          <a:solidFill>
            <a:schemeClr val="tx2"/>
          </a:solidFill>
        </p:spPr>
        <p:txBody>
          <a:bodyPr>
            <a:normAutofit/>
          </a:bodyPr>
          <a:lstStyle>
            <a:lvl1pPr marL="0" indent="0">
              <a:buNone/>
              <a:defRPr sz="800"/>
            </a:lvl1pPr>
          </a:lstStyle>
          <a:p>
            <a:pPr lvl="0"/>
            <a:r>
              <a:rPr lang="en-US"/>
              <a:t>Click to edit Master text styles</a:t>
            </a:r>
          </a:p>
        </p:txBody>
      </p:sp>
      <p:sp>
        <p:nvSpPr>
          <p:cNvPr id="23" name="Text Placeholder 20"/>
          <p:cNvSpPr>
            <a:spLocks noGrp="1"/>
          </p:cNvSpPr>
          <p:nvPr>
            <p:ph type="body" sz="quarter" idx="18" hasCustomPrompt="1"/>
          </p:nvPr>
        </p:nvSpPr>
        <p:spPr>
          <a:xfrm>
            <a:off x="9835172" y="1357312"/>
            <a:ext cx="638176" cy="638176"/>
          </a:xfrm>
          <a:prstGeom prst="ellipse">
            <a:avLst/>
          </a:prstGeom>
          <a:solidFill>
            <a:schemeClr val="bg1"/>
          </a:solidFill>
          <a:ln w="12700">
            <a:solidFill>
              <a:schemeClr val="tx2"/>
            </a:solidFill>
          </a:ln>
        </p:spPr>
        <p:txBody>
          <a:bodyPr anchor="ctr">
            <a:noAutofit/>
          </a:bodyPr>
          <a:lstStyle>
            <a:lvl1pPr marL="0" indent="0" algn="ctr">
              <a:buNone/>
              <a:defRPr sz="2400" b="1" baseline="0">
                <a:solidFill>
                  <a:schemeClr val="tx1"/>
                </a:solidFill>
                <a:latin typeface="+mj-lt"/>
              </a:defRPr>
            </a:lvl1pPr>
          </a:lstStyle>
          <a:p>
            <a:pPr lvl="0"/>
            <a:r>
              <a:rPr lang="en-US" b="1" dirty="0">
                <a:latin typeface="+mj-lt"/>
              </a:rPr>
              <a:t>3</a:t>
            </a:r>
            <a:endParaRPr lang="en-US" dirty="0"/>
          </a:p>
        </p:txBody>
      </p:sp>
      <p:sp>
        <p:nvSpPr>
          <p:cNvPr id="24" name="Text Placeholder 26"/>
          <p:cNvSpPr>
            <a:spLocks noGrp="1"/>
          </p:cNvSpPr>
          <p:nvPr>
            <p:ph type="body" sz="quarter" idx="19" hasCustomPrompt="1"/>
          </p:nvPr>
        </p:nvSpPr>
        <p:spPr>
          <a:xfrm>
            <a:off x="8988241" y="2247340"/>
            <a:ext cx="2332037" cy="3831818"/>
          </a:xfrm>
        </p:spPr>
        <p:txBody>
          <a:bodyPr>
            <a:noAutofit/>
          </a:bodyPr>
          <a:lstStyle>
            <a:lvl1pPr marL="0" indent="0">
              <a:buNone/>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12" name="Oval 11"/>
          <p:cNvSpPr/>
          <p:nvPr userDrawn="1"/>
        </p:nvSpPr>
        <p:spPr>
          <a:xfrm>
            <a:off x="1712913" y="1357312"/>
            <a:ext cx="638175" cy="638175"/>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1</a:t>
            </a:r>
          </a:p>
        </p:txBody>
      </p:sp>
      <p:sp>
        <p:nvSpPr>
          <p:cNvPr id="13" name="Oval 12"/>
          <p:cNvSpPr/>
          <p:nvPr userDrawn="1"/>
        </p:nvSpPr>
        <p:spPr>
          <a:xfrm>
            <a:off x="5776912" y="1357312"/>
            <a:ext cx="638175" cy="638175"/>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2</a:t>
            </a:r>
          </a:p>
        </p:txBody>
      </p:sp>
      <p:sp>
        <p:nvSpPr>
          <p:cNvPr id="14" name="Oval 13"/>
          <p:cNvSpPr/>
          <p:nvPr userDrawn="1"/>
        </p:nvSpPr>
        <p:spPr>
          <a:xfrm>
            <a:off x="9840912" y="1357312"/>
            <a:ext cx="638175" cy="638175"/>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3</a:t>
            </a:r>
          </a:p>
        </p:txBody>
      </p:sp>
      <p:sp>
        <p:nvSpPr>
          <p:cNvPr id="15" name="Text Placeholder 19"/>
          <p:cNvSpPr>
            <a:spLocks noGrp="1"/>
          </p:cNvSpPr>
          <p:nvPr>
            <p:ph type="body" sz="quarter" idx="10" hasCustomPrompt="1"/>
          </p:nvPr>
        </p:nvSpPr>
        <p:spPr>
          <a:xfrm>
            <a:off x="733425" y="461963"/>
            <a:ext cx="10725150" cy="600075"/>
          </a:xfrm>
        </p:spPr>
        <p:txBody>
          <a:bodyPr>
            <a:normAutofit/>
          </a:bodyPr>
          <a:lstStyle>
            <a:lvl1pPr marL="0" indent="0" algn="ctr">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Tree>
    <p:extLst>
      <p:ext uri="{BB962C8B-B14F-4D97-AF65-F5344CB8AC3E}">
        <p14:creationId xmlns:p14="http://schemas.microsoft.com/office/powerpoint/2010/main" val="41267055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ext slide">
    <p:spTree>
      <p:nvGrpSpPr>
        <p:cNvPr id="1" name=""/>
        <p:cNvGrpSpPr/>
        <p:nvPr/>
      </p:nvGrpSpPr>
      <p:grpSpPr>
        <a:xfrm>
          <a:off x="0" y="0"/>
          <a:ext cx="0" cy="0"/>
          <a:chOff x="0" y="0"/>
          <a:chExt cx="0" cy="0"/>
        </a:xfrm>
      </p:grpSpPr>
      <p:sp>
        <p:nvSpPr>
          <p:cNvPr id="26" name="Text Placeholder 20"/>
          <p:cNvSpPr>
            <a:spLocks noGrp="1"/>
          </p:cNvSpPr>
          <p:nvPr>
            <p:ph type="body" sz="quarter" idx="17" hasCustomPrompt="1"/>
          </p:nvPr>
        </p:nvSpPr>
        <p:spPr>
          <a:xfrm>
            <a:off x="9798273" y="1852611"/>
            <a:ext cx="638176" cy="638176"/>
          </a:xfrm>
          <a:prstGeom prst="ellipse">
            <a:avLst/>
          </a:prstGeom>
          <a:solidFill>
            <a:schemeClr val="accent5"/>
          </a:solidFill>
          <a:ln w="12700">
            <a:noFill/>
          </a:ln>
        </p:spPr>
        <p:txBody>
          <a:bodyPr anchor="ctr">
            <a:noAutofit/>
          </a:bodyPr>
          <a:lstStyle>
            <a:lvl1pPr marL="0" indent="0" algn="ctr">
              <a:buNone/>
              <a:defRPr sz="2400" b="1" baseline="0">
                <a:solidFill>
                  <a:schemeClr val="bg1"/>
                </a:solidFill>
                <a:latin typeface="+mj-lt"/>
              </a:defRPr>
            </a:lvl1pPr>
          </a:lstStyle>
          <a:p>
            <a:pPr lvl="0"/>
            <a:r>
              <a:rPr lang="en-US" b="1" dirty="0">
                <a:latin typeface="+mj-lt"/>
              </a:rPr>
              <a:t>3</a:t>
            </a:r>
            <a:endParaRPr lang="en-US" dirty="0"/>
          </a:p>
        </p:txBody>
      </p:sp>
      <p:sp>
        <p:nvSpPr>
          <p:cNvPr id="25" name="Text Placeholder 20"/>
          <p:cNvSpPr>
            <a:spLocks noGrp="1"/>
          </p:cNvSpPr>
          <p:nvPr>
            <p:ph type="body" sz="quarter" idx="16" hasCustomPrompt="1"/>
          </p:nvPr>
        </p:nvSpPr>
        <p:spPr>
          <a:xfrm>
            <a:off x="5893814" y="1852611"/>
            <a:ext cx="638176" cy="638176"/>
          </a:xfrm>
          <a:prstGeom prst="ellipse">
            <a:avLst/>
          </a:prstGeom>
          <a:solidFill>
            <a:schemeClr val="tx2"/>
          </a:solidFill>
          <a:ln w="12700">
            <a:noFill/>
          </a:ln>
        </p:spPr>
        <p:txBody>
          <a:bodyPr anchor="ctr">
            <a:noAutofit/>
          </a:bodyPr>
          <a:lstStyle>
            <a:lvl1pPr marL="0" indent="0" algn="ctr">
              <a:buNone/>
              <a:defRPr sz="2400" b="1" baseline="0">
                <a:solidFill>
                  <a:schemeClr val="bg1"/>
                </a:solidFill>
                <a:latin typeface="+mj-lt"/>
              </a:defRPr>
            </a:lvl1pPr>
          </a:lstStyle>
          <a:p>
            <a:pPr lvl="0"/>
            <a:r>
              <a:rPr lang="en-US" b="1" dirty="0">
                <a:latin typeface="+mj-lt"/>
              </a:rPr>
              <a:t>2</a:t>
            </a:r>
            <a:endParaRPr lang="en-US" dirty="0"/>
          </a:p>
        </p:txBody>
      </p:sp>
      <p:sp>
        <p:nvSpPr>
          <p:cNvPr id="24" name="Text Placeholder 20"/>
          <p:cNvSpPr>
            <a:spLocks noGrp="1"/>
          </p:cNvSpPr>
          <p:nvPr>
            <p:ph type="body" sz="quarter" idx="12" hasCustomPrompt="1"/>
          </p:nvPr>
        </p:nvSpPr>
        <p:spPr>
          <a:xfrm>
            <a:off x="1989360" y="1852611"/>
            <a:ext cx="638176" cy="638176"/>
          </a:xfrm>
          <a:prstGeom prst="ellipse">
            <a:avLst/>
          </a:prstGeom>
          <a:solidFill>
            <a:schemeClr val="accent1"/>
          </a:solidFill>
          <a:ln w="12700">
            <a:noFill/>
          </a:ln>
        </p:spPr>
        <p:txBody>
          <a:bodyPr anchor="ctr">
            <a:noAutofit/>
          </a:bodyPr>
          <a:lstStyle>
            <a:lvl1pPr marL="0" indent="0" algn="ctr">
              <a:buNone/>
              <a:defRPr sz="2400" b="1" baseline="0">
                <a:solidFill>
                  <a:schemeClr val="bg1"/>
                </a:solidFill>
                <a:latin typeface="+mj-lt"/>
              </a:defRPr>
            </a:lvl1pPr>
          </a:lstStyle>
          <a:p>
            <a:pPr lvl="0"/>
            <a:r>
              <a:rPr lang="en-US" b="1" dirty="0">
                <a:latin typeface="+mj-lt"/>
              </a:rPr>
              <a:t>1</a:t>
            </a:r>
            <a:endParaRPr lang="en-US" dirty="0"/>
          </a:p>
        </p:txBody>
      </p:sp>
      <p:sp>
        <p:nvSpPr>
          <p:cNvPr id="22" name="Text Placeholder 26"/>
          <p:cNvSpPr>
            <a:spLocks noGrp="1"/>
          </p:cNvSpPr>
          <p:nvPr>
            <p:ph type="body" sz="quarter" idx="15" hasCustomPrompt="1"/>
          </p:nvPr>
        </p:nvSpPr>
        <p:spPr>
          <a:xfrm>
            <a:off x="8675324" y="2742640"/>
            <a:ext cx="2892786" cy="3831818"/>
          </a:xfrm>
        </p:spPr>
        <p:txBody>
          <a:bodyPr>
            <a:noAutofit/>
          </a:bodyPr>
          <a:lstStyle>
            <a:lvl1pPr marL="0" indent="0">
              <a:buNone/>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20" name="Text Placeholder 26"/>
          <p:cNvSpPr>
            <a:spLocks noGrp="1"/>
          </p:cNvSpPr>
          <p:nvPr>
            <p:ph type="body" sz="quarter" idx="14" hasCustomPrompt="1"/>
          </p:nvPr>
        </p:nvSpPr>
        <p:spPr>
          <a:xfrm>
            <a:off x="4770864" y="2742640"/>
            <a:ext cx="2892786" cy="3831818"/>
          </a:xfrm>
        </p:spPr>
        <p:txBody>
          <a:bodyPr>
            <a:noAutofit/>
          </a:bodyPr>
          <a:lstStyle>
            <a:lvl1pPr marL="0" indent="0">
              <a:buNone/>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18" name="Text Placeholder 26"/>
          <p:cNvSpPr>
            <a:spLocks noGrp="1"/>
          </p:cNvSpPr>
          <p:nvPr>
            <p:ph type="body" sz="quarter" idx="13" hasCustomPrompt="1"/>
          </p:nvPr>
        </p:nvSpPr>
        <p:spPr>
          <a:xfrm>
            <a:off x="866410" y="2742640"/>
            <a:ext cx="2892786" cy="3831818"/>
          </a:xfrm>
        </p:spPr>
        <p:txBody>
          <a:bodyPr>
            <a:noAutofit/>
          </a:bodyPr>
          <a:lstStyle>
            <a:lvl1pPr marL="0" indent="0">
              <a:buNone/>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grpSp>
        <p:nvGrpSpPr>
          <p:cNvPr id="12" name="Group 11"/>
          <p:cNvGrpSpPr/>
          <p:nvPr userDrawn="1"/>
        </p:nvGrpSpPr>
        <p:grpSpPr>
          <a:xfrm>
            <a:off x="0" y="6685104"/>
            <a:ext cx="12192000" cy="181604"/>
            <a:chOff x="0" y="5050970"/>
            <a:chExt cx="12192000" cy="181604"/>
          </a:xfrm>
        </p:grpSpPr>
        <p:sp>
          <p:nvSpPr>
            <p:cNvPr id="13" name="Rectangle 12"/>
            <p:cNvSpPr/>
            <p:nvPr/>
          </p:nvSpPr>
          <p:spPr>
            <a:xfrm>
              <a:off x="0" y="5050971"/>
              <a:ext cx="3944676" cy="181602"/>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14" name="Group 13"/>
            <p:cNvGrpSpPr/>
            <p:nvPr/>
          </p:nvGrpSpPr>
          <p:grpSpPr>
            <a:xfrm>
              <a:off x="3944676" y="5050970"/>
              <a:ext cx="8247324" cy="181604"/>
              <a:chOff x="3944676" y="4189615"/>
              <a:chExt cx="5228058" cy="311492"/>
            </a:xfrm>
          </p:grpSpPr>
          <p:sp>
            <p:nvSpPr>
              <p:cNvPr id="15" name="Rectangle 14"/>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17" name="Text Placeholder 19"/>
          <p:cNvSpPr>
            <a:spLocks noGrp="1"/>
          </p:cNvSpPr>
          <p:nvPr>
            <p:ph type="body" sz="quarter" idx="10" hasCustomPrompt="1"/>
          </p:nvPr>
        </p:nvSpPr>
        <p:spPr>
          <a:xfrm>
            <a:off x="733425" y="461963"/>
            <a:ext cx="10725150" cy="600075"/>
          </a:xfrm>
        </p:spPr>
        <p:txBody>
          <a:bodyPr>
            <a:normAutofit/>
          </a:bodyPr>
          <a:lstStyle>
            <a:lvl1pPr marL="0" indent="0" algn="ctr">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Tree>
    <p:extLst>
      <p:ext uri="{BB962C8B-B14F-4D97-AF65-F5344CB8AC3E}">
        <p14:creationId xmlns:p14="http://schemas.microsoft.com/office/powerpoint/2010/main" val="38145653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Text slide">
    <p:spTree>
      <p:nvGrpSpPr>
        <p:cNvPr id="1" name=""/>
        <p:cNvGrpSpPr/>
        <p:nvPr/>
      </p:nvGrpSpPr>
      <p:grpSpPr>
        <a:xfrm>
          <a:off x="0" y="0"/>
          <a:ext cx="0" cy="0"/>
          <a:chOff x="0" y="0"/>
          <a:chExt cx="0" cy="0"/>
        </a:xfrm>
      </p:grpSpPr>
      <p:sp>
        <p:nvSpPr>
          <p:cNvPr id="23" name="Text Placeholder 21"/>
          <p:cNvSpPr>
            <a:spLocks noGrp="1"/>
          </p:cNvSpPr>
          <p:nvPr>
            <p:ph type="body" sz="quarter" idx="11"/>
          </p:nvPr>
        </p:nvSpPr>
        <p:spPr>
          <a:xfrm>
            <a:off x="5919781" y="0"/>
            <a:ext cx="6272217" cy="2285998"/>
          </a:xfrm>
          <a:solidFill>
            <a:schemeClr val="bg1">
              <a:lumMod val="95000"/>
            </a:schemeClr>
          </a:solidFill>
        </p:spPr>
        <p:txBody>
          <a:bodyPr>
            <a:normAutofit/>
          </a:bodyPr>
          <a:lstStyle>
            <a:lvl1pPr marL="0" indent="0">
              <a:buNone/>
              <a:defRPr sz="800"/>
            </a:lvl1pPr>
          </a:lstStyle>
          <a:p>
            <a:pPr lvl="0"/>
            <a:r>
              <a:rPr lang="en-US"/>
              <a:t>Click to edit Master text styles</a:t>
            </a:r>
          </a:p>
        </p:txBody>
      </p:sp>
      <p:sp>
        <p:nvSpPr>
          <p:cNvPr id="22" name="Text Placeholder 26"/>
          <p:cNvSpPr>
            <a:spLocks noGrp="1"/>
          </p:cNvSpPr>
          <p:nvPr>
            <p:ph type="body" sz="quarter" idx="14" hasCustomPrompt="1"/>
          </p:nvPr>
        </p:nvSpPr>
        <p:spPr>
          <a:xfrm>
            <a:off x="6543673" y="681334"/>
            <a:ext cx="5024435" cy="923330"/>
          </a:xfrm>
        </p:spPr>
        <p:txBody>
          <a:bodyPr wrap="square">
            <a:spAutoFit/>
          </a:bodyPr>
          <a:lstStyle>
            <a:lvl1pPr marL="0" indent="0">
              <a:buNone/>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ci</a:t>
            </a:r>
          </a:p>
        </p:txBody>
      </p:sp>
      <p:sp>
        <p:nvSpPr>
          <p:cNvPr id="19" name="Text Placeholder 19"/>
          <p:cNvSpPr>
            <a:spLocks noGrp="1"/>
          </p:cNvSpPr>
          <p:nvPr>
            <p:ph type="body" sz="quarter" idx="10" hasCustomPrompt="1"/>
          </p:nvPr>
        </p:nvSpPr>
        <p:spPr>
          <a:xfrm>
            <a:off x="725690"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grpSp>
        <p:nvGrpSpPr>
          <p:cNvPr id="14" name="Group 13"/>
          <p:cNvGrpSpPr/>
          <p:nvPr userDrawn="1"/>
        </p:nvGrpSpPr>
        <p:grpSpPr>
          <a:xfrm>
            <a:off x="750173" y="6073867"/>
            <a:ext cx="4202827" cy="53163"/>
            <a:chOff x="0" y="5050970"/>
            <a:chExt cx="12192000" cy="181605"/>
          </a:xfrm>
          <a:solidFill>
            <a:schemeClr val="accent5"/>
          </a:solidFill>
        </p:grpSpPr>
        <p:sp>
          <p:nvSpPr>
            <p:cNvPr id="15" name="Rectangle 14"/>
            <p:cNvSpPr/>
            <p:nvPr/>
          </p:nvSpPr>
          <p:spPr>
            <a:xfrm>
              <a:off x="0" y="5050971"/>
              <a:ext cx="3944676" cy="181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6" name="Group 15"/>
            <p:cNvGrpSpPr/>
            <p:nvPr/>
          </p:nvGrpSpPr>
          <p:grpSpPr>
            <a:xfrm>
              <a:off x="3944676" y="5050970"/>
              <a:ext cx="8247324" cy="181604"/>
              <a:chOff x="3944676" y="4189615"/>
              <a:chExt cx="5228058" cy="311492"/>
            </a:xfrm>
            <a:grpFill/>
          </p:grpSpPr>
          <p:sp>
            <p:nvSpPr>
              <p:cNvPr id="17" name="Rectangle 16"/>
              <p:cNvSpPr/>
              <p:nvPr/>
            </p:nvSpPr>
            <p:spPr>
              <a:xfrm>
                <a:off x="3944676" y="4189616"/>
                <a:ext cx="2881423"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8" name="Rectangle 17"/>
              <p:cNvSpPr/>
              <p:nvPr/>
            </p:nvSpPr>
            <p:spPr>
              <a:xfrm>
                <a:off x="6826099" y="4189615"/>
                <a:ext cx="2346635"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1" name="Text Placeholder 26"/>
          <p:cNvSpPr>
            <a:spLocks noGrp="1"/>
          </p:cNvSpPr>
          <p:nvPr>
            <p:ph type="body" sz="quarter" idx="13" hasCustomPrompt="1"/>
          </p:nvPr>
        </p:nvSpPr>
        <p:spPr>
          <a:xfrm>
            <a:off x="725690" y="2165942"/>
            <a:ext cx="4417810" cy="2031325"/>
          </a:xfrm>
        </p:spPr>
        <p:txBody>
          <a:bodyPr>
            <a:spAutoFit/>
          </a:bodyPr>
          <a:lstStyle>
            <a:lvl1pPr marL="0" indent="0">
              <a:buNone/>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24" name="Text Placeholder 21"/>
          <p:cNvSpPr>
            <a:spLocks noGrp="1"/>
          </p:cNvSpPr>
          <p:nvPr>
            <p:ph type="body" sz="quarter" idx="15"/>
          </p:nvPr>
        </p:nvSpPr>
        <p:spPr>
          <a:xfrm>
            <a:off x="5919781" y="2285998"/>
            <a:ext cx="6272217" cy="2285998"/>
          </a:xfrm>
          <a:solidFill>
            <a:schemeClr val="accent2"/>
          </a:solidFill>
        </p:spPr>
        <p:txBody>
          <a:bodyPr>
            <a:normAutofit/>
          </a:bodyPr>
          <a:lstStyle>
            <a:lvl1pPr marL="0" indent="0">
              <a:buNone/>
              <a:defRPr sz="800"/>
            </a:lvl1pPr>
          </a:lstStyle>
          <a:p>
            <a:pPr lvl="0"/>
            <a:r>
              <a:rPr lang="en-US"/>
              <a:t>Click to edit Master text styles</a:t>
            </a:r>
          </a:p>
        </p:txBody>
      </p:sp>
      <p:sp>
        <p:nvSpPr>
          <p:cNvPr id="25" name="Text Placeholder 26"/>
          <p:cNvSpPr>
            <a:spLocks noGrp="1"/>
          </p:cNvSpPr>
          <p:nvPr>
            <p:ph type="body" sz="quarter" idx="16" hasCustomPrompt="1"/>
          </p:nvPr>
        </p:nvSpPr>
        <p:spPr>
          <a:xfrm>
            <a:off x="6543673" y="2967332"/>
            <a:ext cx="5024435" cy="923330"/>
          </a:xfrm>
        </p:spPr>
        <p:txBody>
          <a:bodyPr wrap="square">
            <a:spAutoFit/>
          </a:bodyPr>
          <a:lstStyle>
            <a:lvl1pPr marL="0" indent="0">
              <a:buNone/>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ci</a:t>
            </a:r>
          </a:p>
        </p:txBody>
      </p:sp>
      <p:sp>
        <p:nvSpPr>
          <p:cNvPr id="26" name="Text Placeholder 21"/>
          <p:cNvSpPr>
            <a:spLocks noGrp="1"/>
          </p:cNvSpPr>
          <p:nvPr>
            <p:ph type="body" sz="quarter" idx="17"/>
          </p:nvPr>
        </p:nvSpPr>
        <p:spPr>
          <a:xfrm>
            <a:off x="5919781" y="4572002"/>
            <a:ext cx="6272217" cy="2285998"/>
          </a:xfrm>
          <a:solidFill>
            <a:schemeClr val="accent1"/>
          </a:solidFill>
        </p:spPr>
        <p:txBody>
          <a:bodyPr>
            <a:normAutofit/>
          </a:bodyPr>
          <a:lstStyle>
            <a:lvl1pPr marL="0" indent="0">
              <a:buNone/>
              <a:defRPr sz="800"/>
            </a:lvl1pPr>
          </a:lstStyle>
          <a:p>
            <a:pPr lvl="0"/>
            <a:r>
              <a:rPr lang="en-US"/>
              <a:t>Click to edit Master text styles</a:t>
            </a:r>
          </a:p>
        </p:txBody>
      </p:sp>
      <p:sp>
        <p:nvSpPr>
          <p:cNvPr id="27" name="Text Placeholder 26"/>
          <p:cNvSpPr>
            <a:spLocks noGrp="1"/>
          </p:cNvSpPr>
          <p:nvPr>
            <p:ph type="body" sz="quarter" idx="18" hasCustomPrompt="1"/>
          </p:nvPr>
        </p:nvSpPr>
        <p:spPr>
          <a:xfrm>
            <a:off x="6543673" y="5253336"/>
            <a:ext cx="5024435" cy="923330"/>
          </a:xfrm>
        </p:spPr>
        <p:txBody>
          <a:bodyPr wrap="square">
            <a:spAutoFit/>
          </a:bodyPr>
          <a:lstStyle>
            <a:lvl1pPr marL="0" indent="0">
              <a:buNone/>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ci</a:t>
            </a:r>
          </a:p>
        </p:txBody>
      </p:sp>
    </p:spTree>
    <p:extLst>
      <p:ext uri="{BB962C8B-B14F-4D97-AF65-F5344CB8AC3E}">
        <p14:creationId xmlns:p14="http://schemas.microsoft.com/office/powerpoint/2010/main" val="302889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Title_Blue bckgd">
    <p:spTree>
      <p:nvGrpSpPr>
        <p:cNvPr id="1" name=""/>
        <p:cNvGrpSpPr/>
        <p:nvPr/>
      </p:nvGrpSpPr>
      <p:grpSpPr>
        <a:xfrm>
          <a:off x="0" y="0"/>
          <a:ext cx="0" cy="0"/>
          <a:chOff x="0" y="0"/>
          <a:chExt cx="0" cy="0"/>
        </a:xfrm>
      </p:grpSpPr>
      <p:sp>
        <p:nvSpPr>
          <p:cNvPr id="11" name="Rectangle 10"/>
          <p:cNvSpPr>
            <a:spLocks noChangeAspect="1"/>
          </p:cNvSpPr>
          <p:nvPr userDrawn="1"/>
        </p:nvSpPr>
        <p:spPr>
          <a:xfrm>
            <a:off x="0" y="0"/>
            <a:ext cx="12192000" cy="5198533"/>
          </a:xfrm>
          <a:prstGeom prst="rect">
            <a:avLst/>
          </a:prstGeom>
          <a:solidFill>
            <a:srgbClr val="3676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Text Placeholder 15"/>
          <p:cNvSpPr>
            <a:spLocks noGrp="1"/>
          </p:cNvSpPr>
          <p:nvPr>
            <p:ph type="body" sz="quarter" idx="13" hasCustomPrompt="1"/>
          </p:nvPr>
        </p:nvSpPr>
        <p:spPr>
          <a:xfrm>
            <a:off x="1244600" y="1751013"/>
            <a:ext cx="3597366" cy="931862"/>
          </a:xfrm>
        </p:spPr>
        <p:txBody>
          <a:bodyPr>
            <a:spAutoFit/>
          </a:bodyPr>
          <a:lstStyle>
            <a:lvl1pPr marL="0" marR="0" indent="0" algn="l" defTabSz="914400" rtl="0" eaLnBrk="1" fontAlgn="auto" latinLnBrk="0" hangingPunct="1">
              <a:lnSpc>
                <a:spcPct val="90000"/>
              </a:lnSpc>
              <a:spcBef>
                <a:spcPct val="0"/>
              </a:spcBef>
              <a:spcAft>
                <a:spcPts val="0"/>
              </a:spcAft>
              <a:buClrTx/>
              <a:buSzTx/>
              <a:buFontTx/>
              <a:buNone/>
              <a:tabLst/>
              <a:defRPr sz="6000">
                <a:solidFill>
                  <a:schemeClr val="accent2"/>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6000" b="0" i="0" u="none" strike="noStrike" kern="1200" cap="none" spc="0" normalizeH="0" baseline="0" noProof="0" dirty="0">
                <a:ln>
                  <a:noFill/>
                </a:ln>
                <a:solidFill>
                  <a:srgbClr val="98CDCD"/>
                </a:solidFill>
                <a:effectLst/>
                <a:uLnTx/>
                <a:uFillTx/>
                <a:latin typeface="Arial" panose="020B0604020202020204" pitchFamily="34" charset="0"/>
                <a:ea typeface="+mn-ea"/>
                <a:cs typeface="Arial" panose="020B0604020202020204" pitchFamily="34" charset="0"/>
              </a:rPr>
              <a:t>Insert text</a:t>
            </a:r>
          </a:p>
        </p:txBody>
      </p:sp>
      <p:sp>
        <p:nvSpPr>
          <p:cNvPr id="14" name="Text Placeholder 13"/>
          <p:cNvSpPr>
            <a:spLocks noGrp="1"/>
          </p:cNvSpPr>
          <p:nvPr>
            <p:ph type="body" sz="quarter" idx="12" hasCustomPrompt="1"/>
          </p:nvPr>
        </p:nvSpPr>
        <p:spPr>
          <a:xfrm>
            <a:off x="1244600" y="2601142"/>
            <a:ext cx="6523446" cy="1006429"/>
          </a:xfrm>
        </p:spPr>
        <p:txBody>
          <a:bodyPr wrap="square" anchor="t">
            <a:spAutoFit/>
          </a:bodyPr>
          <a:lstStyle>
            <a:lvl1pPr marL="0" indent="0">
              <a:buNone/>
              <a:defRPr sz="6600" baseline="0">
                <a:solidFill>
                  <a:schemeClr val="bg1"/>
                </a:solidFill>
                <a:latin typeface="Arial Black" panose="020B0A04020102020204" pitchFamily="34" charset="0"/>
              </a:defRPr>
            </a:lvl1pPr>
            <a:lvl2pPr>
              <a:defRPr sz="6600">
                <a:latin typeface="Arial Black" panose="020B0A04020102020204" pitchFamily="34" charset="0"/>
              </a:defRPr>
            </a:lvl2pPr>
            <a:lvl3pPr>
              <a:defRPr sz="6600">
                <a:latin typeface="Arial Black" panose="020B0A04020102020204" pitchFamily="34" charset="0"/>
              </a:defRPr>
            </a:lvl3pPr>
            <a:lvl4pPr>
              <a:defRPr sz="6600">
                <a:latin typeface="Arial Black" panose="020B0A04020102020204" pitchFamily="34" charset="0"/>
              </a:defRPr>
            </a:lvl4pPr>
            <a:lvl5pPr>
              <a:defRPr sz="6600">
                <a:latin typeface="Arial Black" panose="020B0A04020102020204" pitchFamily="34" charset="0"/>
              </a:defRPr>
            </a:lvl5pPr>
          </a:lstStyle>
          <a:p>
            <a:pPr lvl="0"/>
            <a:r>
              <a:rPr lang="en-US" dirty="0"/>
              <a:t>INSERT TEXT</a:t>
            </a:r>
          </a:p>
        </p:txBody>
      </p:sp>
      <p:sp>
        <p:nvSpPr>
          <p:cNvPr id="10" name="Text Placeholder 9"/>
          <p:cNvSpPr>
            <a:spLocks noGrp="1"/>
          </p:cNvSpPr>
          <p:nvPr>
            <p:ph type="body" sz="quarter" idx="11" hasCustomPrompt="1"/>
          </p:nvPr>
        </p:nvSpPr>
        <p:spPr>
          <a:xfrm>
            <a:off x="1227138" y="5843588"/>
            <a:ext cx="7689850" cy="427037"/>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2400">
                <a:solidFill>
                  <a:schemeClr val="tx1"/>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Presentation  </a:t>
            </a:r>
            <a:r>
              <a:rPr kumimoji="0" lang="en-US" sz="2400" b="0" i="0" u="none" strike="noStrike" kern="1200" cap="none" spc="0" normalizeH="0" baseline="0" noProof="0" dirty="0">
                <a:ln>
                  <a:noFill/>
                </a:ln>
                <a:solidFill>
                  <a:srgbClr val="E4923F"/>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  Name  </a:t>
            </a:r>
            <a:r>
              <a:rPr kumimoji="0" lang="en-US" sz="2400" b="0" i="0" u="none" strike="noStrike" kern="1200" cap="none" spc="0" normalizeH="0" baseline="0" noProof="0" dirty="0">
                <a:ln>
                  <a:noFill/>
                </a:ln>
                <a:solidFill>
                  <a:srgbClr val="E4923F"/>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  Date</a:t>
            </a:r>
          </a:p>
        </p:txBody>
      </p:sp>
      <p:pic>
        <p:nvPicPr>
          <p:cNvPr id="3" name="Picture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370423" y="5660175"/>
            <a:ext cx="2255520" cy="797782"/>
          </a:xfrm>
          <a:prstGeom prst="rect">
            <a:avLst/>
          </a:prstGeom>
        </p:spPr>
      </p:pic>
      <p:sp>
        <p:nvSpPr>
          <p:cNvPr id="4" name="Rectangle 3"/>
          <p:cNvSpPr/>
          <p:nvPr userDrawn="1"/>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5" name="Group 4"/>
          <p:cNvGrpSpPr/>
          <p:nvPr userDrawn="1"/>
        </p:nvGrpSpPr>
        <p:grpSpPr>
          <a:xfrm>
            <a:off x="3944676" y="5050970"/>
            <a:ext cx="8247324" cy="181604"/>
            <a:chOff x="3944676" y="4189615"/>
            <a:chExt cx="5228058" cy="311492"/>
          </a:xfrm>
        </p:grpSpPr>
        <p:sp>
          <p:nvSpPr>
            <p:cNvPr id="6" name="Rectangle 5"/>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28117887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_Text slide">
    <p:spTree>
      <p:nvGrpSpPr>
        <p:cNvPr id="1" name=""/>
        <p:cNvGrpSpPr/>
        <p:nvPr/>
      </p:nvGrpSpPr>
      <p:grpSpPr>
        <a:xfrm>
          <a:off x="0" y="0"/>
          <a:ext cx="0" cy="0"/>
          <a:chOff x="0" y="0"/>
          <a:chExt cx="0" cy="0"/>
        </a:xfrm>
      </p:grpSpPr>
      <p:sp>
        <p:nvSpPr>
          <p:cNvPr id="53" name="Rectangle 52"/>
          <p:cNvSpPr/>
          <p:nvPr userDrawn="1"/>
        </p:nvSpPr>
        <p:spPr>
          <a:xfrm>
            <a:off x="5919781" y="0"/>
            <a:ext cx="6272217"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Placeholder 26"/>
          <p:cNvSpPr>
            <a:spLocks noGrp="1"/>
          </p:cNvSpPr>
          <p:nvPr>
            <p:ph type="body" sz="quarter" idx="15" hasCustomPrompt="1"/>
          </p:nvPr>
        </p:nvSpPr>
        <p:spPr>
          <a:xfrm>
            <a:off x="6993140"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25" name="Text Placeholder 19"/>
          <p:cNvSpPr>
            <a:spLocks noGrp="1"/>
          </p:cNvSpPr>
          <p:nvPr>
            <p:ph type="body" sz="quarter" idx="14" hasCustomPrompt="1"/>
          </p:nvPr>
        </p:nvSpPr>
        <p:spPr>
          <a:xfrm>
            <a:off x="6993140"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3" name="Text Placeholder 19"/>
          <p:cNvSpPr>
            <a:spLocks noGrp="1"/>
          </p:cNvSpPr>
          <p:nvPr>
            <p:ph type="body" sz="quarter" idx="10" hasCustomPrompt="1"/>
          </p:nvPr>
        </p:nvSpPr>
        <p:spPr>
          <a:xfrm>
            <a:off x="725690"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4" name="Text Placeholder 26"/>
          <p:cNvSpPr>
            <a:spLocks noGrp="1"/>
          </p:cNvSpPr>
          <p:nvPr>
            <p:ph type="body" sz="quarter" idx="13" hasCustomPrompt="1"/>
          </p:nvPr>
        </p:nvSpPr>
        <p:spPr>
          <a:xfrm>
            <a:off x="725690"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grpSp>
        <p:nvGrpSpPr>
          <p:cNvPr id="43" name="Group 42"/>
          <p:cNvGrpSpPr/>
          <p:nvPr userDrawn="1"/>
        </p:nvGrpSpPr>
        <p:grpSpPr>
          <a:xfrm>
            <a:off x="750173" y="6073867"/>
            <a:ext cx="4202827" cy="53163"/>
            <a:chOff x="0" y="5050970"/>
            <a:chExt cx="12192000" cy="181605"/>
          </a:xfrm>
          <a:solidFill>
            <a:schemeClr val="tx2"/>
          </a:solidFill>
        </p:grpSpPr>
        <p:sp>
          <p:nvSpPr>
            <p:cNvPr id="44" name="Rectangle 43"/>
            <p:cNvSpPr/>
            <p:nvPr/>
          </p:nvSpPr>
          <p:spPr>
            <a:xfrm>
              <a:off x="0" y="5050971"/>
              <a:ext cx="3944676" cy="181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5" name="Group 44"/>
            <p:cNvGrpSpPr/>
            <p:nvPr/>
          </p:nvGrpSpPr>
          <p:grpSpPr>
            <a:xfrm>
              <a:off x="3944676" y="5050970"/>
              <a:ext cx="8247324" cy="181604"/>
              <a:chOff x="3944676" y="4189615"/>
              <a:chExt cx="5228058" cy="311492"/>
            </a:xfrm>
            <a:grpFill/>
          </p:grpSpPr>
          <p:sp>
            <p:nvSpPr>
              <p:cNvPr id="46" name="Rectangle 45"/>
              <p:cNvSpPr/>
              <p:nvPr/>
            </p:nvSpPr>
            <p:spPr>
              <a:xfrm>
                <a:off x="3944676" y="4189616"/>
                <a:ext cx="2881423"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47" name="Rectangle 46"/>
              <p:cNvSpPr/>
              <p:nvPr/>
            </p:nvSpPr>
            <p:spPr>
              <a:xfrm>
                <a:off x="6826099" y="4189615"/>
                <a:ext cx="2346635"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48" name="Group 47"/>
          <p:cNvGrpSpPr/>
          <p:nvPr userDrawn="1"/>
        </p:nvGrpSpPr>
        <p:grpSpPr>
          <a:xfrm>
            <a:off x="7017623" y="6073867"/>
            <a:ext cx="4202827" cy="53163"/>
            <a:chOff x="0" y="5050970"/>
            <a:chExt cx="12192000" cy="181605"/>
          </a:xfrm>
          <a:solidFill>
            <a:schemeClr val="accent1"/>
          </a:solidFill>
        </p:grpSpPr>
        <p:sp>
          <p:nvSpPr>
            <p:cNvPr id="49" name="Rectangle 48"/>
            <p:cNvSpPr/>
            <p:nvPr/>
          </p:nvSpPr>
          <p:spPr>
            <a:xfrm>
              <a:off x="0" y="5050971"/>
              <a:ext cx="3944676" cy="181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0" name="Group 49"/>
            <p:cNvGrpSpPr/>
            <p:nvPr/>
          </p:nvGrpSpPr>
          <p:grpSpPr>
            <a:xfrm>
              <a:off x="3944676" y="5050970"/>
              <a:ext cx="8247324" cy="181604"/>
              <a:chOff x="3944676" y="4189615"/>
              <a:chExt cx="5228058" cy="311492"/>
            </a:xfrm>
            <a:grpFill/>
          </p:grpSpPr>
          <p:sp>
            <p:nvSpPr>
              <p:cNvPr id="51" name="Rectangle 50"/>
              <p:cNvSpPr/>
              <p:nvPr/>
            </p:nvSpPr>
            <p:spPr>
              <a:xfrm>
                <a:off x="3944676" y="4189616"/>
                <a:ext cx="2881423"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52" name="Rectangle 51"/>
              <p:cNvSpPr/>
              <p:nvPr/>
            </p:nvSpPr>
            <p:spPr>
              <a:xfrm>
                <a:off x="6826099" y="4189615"/>
                <a:ext cx="2346635"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27272560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Text slide">
    <p:spTree>
      <p:nvGrpSpPr>
        <p:cNvPr id="1" name=""/>
        <p:cNvGrpSpPr/>
        <p:nvPr/>
      </p:nvGrpSpPr>
      <p:grpSpPr>
        <a:xfrm>
          <a:off x="0" y="0"/>
          <a:ext cx="0" cy="0"/>
          <a:chOff x="0" y="0"/>
          <a:chExt cx="0" cy="0"/>
        </a:xfrm>
      </p:grpSpPr>
      <p:sp>
        <p:nvSpPr>
          <p:cNvPr id="13" name="Rectangle 12"/>
          <p:cNvSpPr/>
          <p:nvPr userDrawn="1"/>
        </p:nvSpPr>
        <p:spPr>
          <a:xfrm>
            <a:off x="5919781" y="0"/>
            <a:ext cx="627221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750173" y="6073867"/>
            <a:ext cx="4202827" cy="53163"/>
            <a:chOff x="0" y="5050970"/>
            <a:chExt cx="12192000" cy="181605"/>
          </a:xfrm>
          <a:solidFill>
            <a:schemeClr val="accent2"/>
          </a:solidFill>
        </p:grpSpPr>
        <p:sp>
          <p:nvSpPr>
            <p:cNvPr id="15" name="Rectangle 14"/>
            <p:cNvSpPr/>
            <p:nvPr/>
          </p:nvSpPr>
          <p:spPr>
            <a:xfrm>
              <a:off x="0" y="5050971"/>
              <a:ext cx="3944676" cy="181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6" name="Group 15"/>
            <p:cNvGrpSpPr/>
            <p:nvPr/>
          </p:nvGrpSpPr>
          <p:grpSpPr>
            <a:xfrm>
              <a:off x="3944676" y="5050970"/>
              <a:ext cx="8247324" cy="181604"/>
              <a:chOff x="3944676" y="4189615"/>
              <a:chExt cx="5228058" cy="311492"/>
            </a:xfrm>
            <a:grpFill/>
          </p:grpSpPr>
          <p:sp>
            <p:nvSpPr>
              <p:cNvPr id="17" name="Rectangle 16"/>
              <p:cNvSpPr/>
              <p:nvPr/>
            </p:nvSpPr>
            <p:spPr>
              <a:xfrm>
                <a:off x="3944676" y="4189616"/>
                <a:ext cx="2881423"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8" name="Rectangle 17"/>
              <p:cNvSpPr/>
              <p:nvPr/>
            </p:nvSpPr>
            <p:spPr>
              <a:xfrm>
                <a:off x="6826099" y="4189615"/>
                <a:ext cx="2346635"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9" name="Group 18"/>
          <p:cNvGrpSpPr/>
          <p:nvPr userDrawn="1"/>
        </p:nvGrpSpPr>
        <p:grpSpPr>
          <a:xfrm>
            <a:off x="7017623" y="6073867"/>
            <a:ext cx="4202827" cy="53163"/>
            <a:chOff x="0" y="5050970"/>
            <a:chExt cx="12192000" cy="181605"/>
          </a:xfrm>
          <a:solidFill>
            <a:schemeClr val="accent3"/>
          </a:solidFill>
        </p:grpSpPr>
        <p:sp>
          <p:nvSpPr>
            <p:cNvPr id="20" name="Rectangle 19"/>
            <p:cNvSpPr/>
            <p:nvPr/>
          </p:nvSpPr>
          <p:spPr>
            <a:xfrm>
              <a:off x="0" y="5050971"/>
              <a:ext cx="3944676" cy="181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1" name="Group 20"/>
            <p:cNvGrpSpPr/>
            <p:nvPr/>
          </p:nvGrpSpPr>
          <p:grpSpPr>
            <a:xfrm>
              <a:off x="3944676" y="5050970"/>
              <a:ext cx="8247324" cy="181604"/>
              <a:chOff x="3944676" y="4189615"/>
              <a:chExt cx="5228058" cy="311492"/>
            </a:xfrm>
            <a:grpFill/>
          </p:grpSpPr>
          <p:sp>
            <p:nvSpPr>
              <p:cNvPr id="22" name="Rectangle 21"/>
              <p:cNvSpPr/>
              <p:nvPr/>
            </p:nvSpPr>
            <p:spPr>
              <a:xfrm>
                <a:off x="3944676" y="4189616"/>
                <a:ext cx="2881423"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28" name="Rectangle 27"/>
              <p:cNvSpPr/>
              <p:nvPr/>
            </p:nvSpPr>
            <p:spPr>
              <a:xfrm>
                <a:off x="6826099" y="4189615"/>
                <a:ext cx="2346635"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6" name="Text Placeholder 26"/>
          <p:cNvSpPr>
            <a:spLocks noGrp="1"/>
          </p:cNvSpPr>
          <p:nvPr>
            <p:ph type="body" sz="quarter" idx="15" hasCustomPrompt="1"/>
          </p:nvPr>
        </p:nvSpPr>
        <p:spPr>
          <a:xfrm>
            <a:off x="6993140"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25" name="Text Placeholder 19"/>
          <p:cNvSpPr>
            <a:spLocks noGrp="1"/>
          </p:cNvSpPr>
          <p:nvPr>
            <p:ph type="body" sz="quarter" idx="14" hasCustomPrompt="1"/>
          </p:nvPr>
        </p:nvSpPr>
        <p:spPr>
          <a:xfrm>
            <a:off x="6993140" y="810989"/>
            <a:ext cx="3910105" cy="1089529"/>
          </a:xfrm>
        </p:spPr>
        <p:txBody>
          <a:bodyPr>
            <a:spAutoFit/>
          </a:bodyPr>
          <a:lstStyle>
            <a:lvl1pPr marL="0" indent="0" algn="l">
              <a:buNone/>
              <a:defRPr sz="3600" b="1" baseline="0">
                <a:solidFill>
                  <a:schemeClr val="bg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3" name="Text Placeholder 19"/>
          <p:cNvSpPr>
            <a:spLocks noGrp="1"/>
          </p:cNvSpPr>
          <p:nvPr>
            <p:ph type="body" sz="quarter" idx="10" hasCustomPrompt="1"/>
          </p:nvPr>
        </p:nvSpPr>
        <p:spPr>
          <a:xfrm>
            <a:off x="725690"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4" name="Text Placeholder 26"/>
          <p:cNvSpPr>
            <a:spLocks noGrp="1"/>
          </p:cNvSpPr>
          <p:nvPr>
            <p:ph type="body" sz="quarter" idx="13" hasCustomPrompt="1"/>
          </p:nvPr>
        </p:nvSpPr>
        <p:spPr>
          <a:xfrm>
            <a:off x="725690"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91696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Text slide">
    <p:spTree>
      <p:nvGrpSpPr>
        <p:cNvPr id="1" name=""/>
        <p:cNvGrpSpPr/>
        <p:nvPr/>
      </p:nvGrpSpPr>
      <p:grpSpPr>
        <a:xfrm>
          <a:off x="0" y="0"/>
          <a:ext cx="0" cy="0"/>
          <a:chOff x="0" y="0"/>
          <a:chExt cx="0" cy="0"/>
        </a:xfrm>
      </p:grpSpPr>
      <p:sp>
        <p:nvSpPr>
          <p:cNvPr id="27" name="Rectangle 26"/>
          <p:cNvSpPr/>
          <p:nvPr userDrawn="1"/>
        </p:nvSpPr>
        <p:spPr>
          <a:xfrm>
            <a:off x="5924550" y="0"/>
            <a:ext cx="626744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up 13"/>
          <p:cNvGrpSpPr/>
          <p:nvPr userDrawn="1"/>
        </p:nvGrpSpPr>
        <p:grpSpPr>
          <a:xfrm>
            <a:off x="750173" y="6073867"/>
            <a:ext cx="4202827" cy="53163"/>
            <a:chOff x="0" y="5050970"/>
            <a:chExt cx="12192000" cy="181605"/>
          </a:xfrm>
          <a:solidFill>
            <a:schemeClr val="accent2"/>
          </a:solidFill>
        </p:grpSpPr>
        <p:sp>
          <p:nvSpPr>
            <p:cNvPr id="15" name="Rectangle 14"/>
            <p:cNvSpPr/>
            <p:nvPr/>
          </p:nvSpPr>
          <p:spPr>
            <a:xfrm>
              <a:off x="0" y="5050971"/>
              <a:ext cx="3944676" cy="181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6" name="Group 15"/>
            <p:cNvGrpSpPr/>
            <p:nvPr/>
          </p:nvGrpSpPr>
          <p:grpSpPr>
            <a:xfrm>
              <a:off x="3944676" y="5050970"/>
              <a:ext cx="8247324" cy="181604"/>
              <a:chOff x="3944676" y="4189615"/>
              <a:chExt cx="5228058" cy="311492"/>
            </a:xfrm>
            <a:grpFill/>
          </p:grpSpPr>
          <p:sp>
            <p:nvSpPr>
              <p:cNvPr id="17" name="Rectangle 16"/>
              <p:cNvSpPr/>
              <p:nvPr/>
            </p:nvSpPr>
            <p:spPr>
              <a:xfrm>
                <a:off x="3944676" y="4189616"/>
                <a:ext cx="2881423"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8" name="Rectangle 17"/>
              <p:cNvSpPr/>
              <p:nvPr/>
            </p:nvSpPr>
            <p:spPr>
              <a:xfrm>
                <a:off x="6826099" y="4189615"/>
                <a:ext cx="2346635"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9" name="Group 18"/>
          <p:cNvGrpSpPr/>
          <p:nvPr userDrawn="1"/>
        </p:nvGrpSpPr>
        <p:grpSpPr>
          <a:xfrm>
            <a:off x="7017623" y="6073867"/>
            <a:ext cx="4202827" cy="53163"/>
            <a:chOff x="0" y="5050970"/>
            <a:chExt cx="12192000" cy="181605"/>
          </a:xfrm>
          <a:solidFill>
            <a:schemeClr val="accent3"/>
          </a:solidFill>
        </p:grpSpPr>
        <p:sp>
          <p:nvSpPr>
            <p:cNvPr id="20" name="Rectangle 19"/>
            <p:cNvSpPr/>
            <p:nvPr/>
          </p:nvSpPr>
          <p:spPr>
            <a:xfrm>
              <a:off x="0" y="5050971"/>
              <a:ext cx="3944676" cy="18160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1" name="Group 20"/>
            <p:cNvGrpSpPr/>
            <p:nvPr/>
          </p:nvGrpSpPr>
          <p:grpSpPr>
            <a:xfrm>
              <a:off x="3944676" y="5050970"/>
              <a:ext cx="8247324" cy="181604"/>
              <a:chOff x="3944676" y="4189615"/>
              <a:chExt cx="5228058" cy="311492"/>
            </a:xfrm>
            <a:grpFill/>
          </p:grpSpPr>
          <p:sp>
            <p:nvSpPr>
              <p:cNvPr id="22" name="Rectangle 21"/>
              <p:cNvSpPr/>
              <p:nvPr/>
            </p:nvSpPr>
            <p:spPr>
              <a:xfrm>
                <a:off x="3944676" y="4189616"/>
                <a:ext cx="2881423"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28" name="Rectangle 27"/>
              <p:cNvSpPr/>
              <p:nvPr/>
            </p:nvSpPr>
            <p:spPr>
              <a:xfrm>
                <a:off x="6826099" y="4189615"/>
                <a:ext cx="2346635" cy="31149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6" name="Text Placeholder 26"/>
          <p:cNvSpPr>
            <a:spLocks noGrp="1"/>
          </p:cNvSpPr>
          <p:nvPr>
            <p:ph type="body" sz="quarter" idx="15" hasCustomPrompt="1"/>
          </p:nvPr>
        </p:nvSpPr>
        <p:spPr>
          <a:xfrm>
            <a:off x="6993140"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25" name="Text Placeholder 19"/>
          <p:cNvSpPr>
            <a:spLocks noGrp="1"/>
          </p:cNvSpPr>
          <p:nvPr>
            <p:ph type="body" sz="quarter" idx="14" hasCustomPrompt="1"/>
          </p:nvPr>
        </p:nvSpPr>
        <p:spPr>
          <a:xfrm>
            <a:off x="6993140" y="810989"/>
            <a:ext cx="3910105" cy="1089529"/>
          </a:xfrm>
        </p:spPr>
        <p:txBody>
          <a:bodyPr>
            <a:spAutoFit/>
          </a:bodyPr>
          <a:lstStyle>
            <a:lvl1pPr marL="0" indent="0" algn="l">
              <a:buNone/>
              <a:defRPr sz="3600" b="1" baseline="0">
                <a:solidFill>
                  <a:schemeClr val="bg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3" name="Text Placeholder 19"/>
          <p:cNvSpPr>
            <a:spLocks noGrp="1"/>
          </p:cNvSpPr>
          <p:nvPr>
            <p:ph type="body" sz="quarter" idx="10" hasCustomPrompt="1"/>
          </p:nvPr>
        </p:nvSpPr>
        <p:spPr>
          <a:xfrm>
            <a:off x="725690"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4" name="Text Placeholder 26"/>
          <p:cNvSpPr>
            <a:spLocks noGrp="1"/>
          </p:cNvSpPr>
          <p:nvPr>
            <p:ph type="body" sz="quarter" idx="13" hasCustomPrompt="1"/>
          </p:nvPr>
        </p:nvSpPr>
        <p:spPr>
          <a:xfrm>
            <a:off x="725690"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70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Text slide">
    <p:spTree>
      <p:nvGrpSpPr>
        <p:cNvPr id="1" name=""/>
        <p:cNvGrpSpPr/>
        <p:nvPr/>
      </p:nvGrpSpPr>
      <p:grpSpPr>
        <a:xfrm>
          <a:off x="0" y="0"/>
          <a:ext cx="0" cy="0"/>
          <a:chOff x="0" y="0"/>
          <a:chExt cx="0" cy="0"/>
        </a:xfrm>
      </p:grpSpPr>
      <p:sp>
        <p:nvSpPr>
          <p:cNvPr id="14" name="Text Placeholder 26"/>
          <p:cNvSpPr>
            <a:spLocks noGrp="1"/>
          </p:cNvSpPr>
          <p:nvPr>
            <p:ph type="body" sz="quarter" idx="13" hasCustomPrompt="1"/>
          </p:nvPr>
        </p:nvSpPr>
        <p:spPr>
          <a:xfrm>
            <a:off x="5200648" y="829899"/>
            <a:ext cx="6229351" cy="5078313"/>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4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endParaRPr lang="en-US" dirty="0">
              <a:solidFill>
                <a:srgbClr val="414142"/>
              </a:solidFill>
              <a:latin typeface="Arial" panose="020B0604020202020204" pitchFamily="34" charset="0"/>
              <a:cs typeface="Arial" panose="020B0604020202020204" pitchFamily="34" charset="0"/>
            </a:endParaRPr>
          </a:p>
        </p:txBody>
      </p:sp>
      <p:sp>
        <p:nvSpPr>
          <p:cNvPr id="13" name="Text Placeholder 19"/>
          <p:cNvSpPr>
            <a:spLocks noGrp="1"/>
          </p:cNvSpPr>
          <p:nvPr>
            <p:ph type="body" sz="quarter" idx="10" hasCustomPrompt="1"/>
          </p:nvPr>
        </p:nvSpPr>
        <p:spPr>
          <a:xfrm>
            <a:off x="906665" y="816873"/>
            <a:ext cx="3910105" cy="1311128"/>
          </a:xfrm>
        </p:spPr>
        <p:txBody>
          <a:bodyPr>
            <a:spAutoFit/>
          </a:bodyPr>
          <a:lstStyle>
            <a:lvl1pPr marL="0" indent="0" algn="l">
              <a:buNone/>
              <a:defRPr sz="44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grpSp>
        <p:nvGrpSpPr>
          <p:cNvPr id="8" name="Group 7"/>
          <p:cNvGrpSpPr/>
          <p:nvPr userDrawn="1"/>
        </p:nvGrpSpPr>
        <p:grpSpPr>
          <a:xfrm rot="5400000">
            <a:off x="-3343275" y="3343275"/>
            <a:ext cx="6858000" cy="171450"/>
            <a:chOff x="0" y="5050970"/>
            <a:chExt cx="12192000" cy="181605"/>
          </a:xfrm>
        </p:grpSpPr>
        <p:sp>
          <p:nvSpPr>
            <p:cNvPr id="9" name="Rectangle 8"/>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10" name="Group 9"/>
            <p:cNvGrpSpPr/>
            <p:nvPr/>
          </p:nvGrpSpPr>
          <p:grpSpPr>
            <a:xfrm>
              <a:off x="3944676" y="5050970"/>
              <a:ext cx="8247324" cy="181604"/>
              <a:chOff x="3944676" y="4189615"/>
              <a:chExt cx="5228058" cy="311492"/>
            </a:xfrm>
          </p:grpSpPr>
          <p:sp>
            <p:nvSpPr>
              <p:cNvPr id="11" name="Rectangle 10"/>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p:cNvSpPr/>
              <p:nvPr/>
            </p:nvSpPr>
            <p:spPr>
              <a:xfrm>
                <a:off x="6826099" y="4189615"/>
                <a:ext cx="2346635" cy="31149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23242901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Text slide">
    <p:spTree>
      <p:nvGrpSpPr>
        <p:cNvPr id="1" name=""/>
        <p:cNvGrpSpPr/>
        <p:nvPr/>
      </p:nvGrpSpPr>
      <p:grpSpPr>
        <a:xfrm>
          <a:off x="0" y="0"/>
          <a:ext cx="0" cy="0"/>
          <a:chOff x="0" y="0"/>
          <a:chExt cx="0" cy="0"/>
        </a:xfrm>
      </p:grpSpPr>
      <p:sp>
        <p:nvSpPr>
          <p:cNvPr id="13" name="Text Placeholder 19"/>
          <p:cNvSpPr>
            <a:spLocks noGrp="1"/>
          </p:cNvSpPr>
          <p:nvPr>
            <p:ph type="body" sz="quarter" idx="10" hasCustomPrompt="1"/>
          </p:nvPr>
        </p:nvSpPr>
        <p:spPr>
          <a:xfrm>
            <a:off x="725689" y="810991"/>
            <a:ext cx="9685136" cy="590931"/>
          </a:xfrm>
        </p:spPr>
        <p:txBody>
          <a:bodyPr wrap="square">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grpSp>
        <p:nvGrpSpPr>
          <p:cNvPr id="8" name="Group 7"/>
          <p:cNvGrpSpPr/>
          <p:nvPr userDrawn="1"/>
        </p:nvGrpSpPr>
        <p:grpSpPr>
          <a:xfrm>
            <a:off x="0" y="6684346"/>
            <a:ext cx="12192000" cy="181605"/>
            <a:chOff x="0" y="5050970"/>
            <a:chExt cx="12192000" cy="181605"/>
          </a:xfrm>
        </p:grpSpPr>
        <p:sp>
          <p:nvSpPr>
            <p:cNvPr id="9" name="Rectangle 8"/>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10" name="Group 9"/>
            <p:cNvGrpSpPr/>
            <p:nvPr/>
          </p:nvGrpSpPr>
          <p:grpSpPr>
            <a:xfrm>
              <a:off x="3944676" y="5050970"/>
              <a:ext cx="8247324" cy="181604"/>
              <a:chOff x="3944676" y="4189615"/>
              <a:chExt cx="5228058" cy="311492"/>
            </a:xfrm>
          </p:grpSpPr>
          <p:sp>
            <p:nvSpPr>
              <p:cNvPr id="11" name="Rectangle 10"/>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p:cNvSpPr/>
              <p:nvPr/>
            </p:nvSpPr>
            <p:spPr>
              <a:xfrm>
                <a:off x="6826099" y="4189615"/>
                <a:ext cx="2346635"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14" name="Text Placeholder 26"/>
          <p:cNvSpPr>
            <a:spLocks noGrp="1"/>
          </p:cNvSpPr>
          <p:nvPr>
            <p:ph type="body" sz="quarter" idx="13" hasCustomPrompt="1"/>
          </p:nvPr>
        </p:nvSpPr>
        <p:spPr>
          <a:xfrm>
            <a:off x="725689" y="1696834"/>
            <a:ext cx="10828135" cy="3970318"/>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8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endParaRPr lang="en-US" dirty="0">
              <a:solidFill>
                <a:srgbClr val="41414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03311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Quote slide_Image">
    <p:spTree>
      <p:nvGrpSpPr>
        <p:cNvPr id="1" name=""/>
        <p:cNvGrpSpPr/>
        <p:nvPr/>
      </p:nvGrpSpPr>
      <p:grpSpPr>
        <a:xfrm>
          <a:off x="0" y="0"/>
          <a:ext cx="0" cy="0"/>
          <a:chOff x="0" y="0"/>
          <a:chExt cx="0" cy="0"/>
        </a:xfrm>
      </p:grpSpPr>
      <p:sp>
        <p:nvSpPr>
          <p:cNvPr id="6" name="Rectangle 5"/>
          <p:cNvSpPr/>
          <p:nvPr userDrawn="1"/>
        </p:nvSpPr>
        <p:spPr>
          <a:xfrm>
            <a:off x="0" y="0"/>
            <a:ext cx="12192000" cy="6858000"/>
          </a:xfrm>
          <a:prstGeom prst="rect">
            <a:avLst/>
          </a:prstGeom>
          <a:solidFill>
            <a:srgbClr val="3676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Text Placeholder 17"/>
          <p:cNvSpPr>
            <a:spLocks noGrp="1"/>
          </p:cNvSpPr>
          <p:nvPr>
            <p:ph type="body" sz="quarter" idx="14" hasCustomPrompt="1"/>
          </p:nvPr>
        </p:nvSpPr>
        <p:spPr>
          <a:xfrm>
            <a:off x="1149913" y="5484749"/>
            <a:ext cx="2414354" cy="383310"/>
          </a:xfrm>
        </p:spPr>
        <p:txBody>
          <a:bodyPr wrap="square">
            <a:spAutoFit/>
          </a:bodyPr>
          <a:lstStyle>
            <a:lvl1pPr marL="0" indent="0">
              <a:buNone/>
              <a:defRPr b="0" baseline="0">
                <a:solidFill>
                  <a:schemeClr val="accent2"/>
                </a:solidFill>
                <a:latin typeface="Arial Black" panose="020B0A04020102020204" pitchFamily="34" charset="0"/>
              </a:defRPr>
            </a:lvl1pPr>
            <a:lvl2pPr marL="343022" indent="0">
              <a:buNone/>
              <a:defRPr/>
            </a:lvl2pPr>
            <a:lvl3pPr marL="686043" indent="0">
              <a:buNone/>
              <a:defRPr/>
            </a:lvl3pPr>
            <a:lvl4pPr marL="1029065" indent="0">
              <a:buNone/>
              <a:defRPr/>
            </a:lvl4pPr>
            <a:lvl5pPr marL="1372087" indent="0">
              <a:buNone/>
              <a:defRPr/>
            </a:lvl5pPr>
          </a:lstStyle>
          <a:p>
            <a:pPr lvl="0"/>
            <a:r>
              <a:rPr lang="en-US" dirty="0"/>
              <a:t>- Quote Author</a:t>
            </a:r>
          </a:p>
        </p:txBody>
      </p:sp>
      <p:sp>
        <p:nvSpPr>
          <p:cNvPr id="14" name="Text Placeholder 26"/>
          <p:cNvSpPr>
            <a:spLocks noGrp="1"/>
          </p:cNvSpPr>
          <p:nvPr>
            <p:ph type="body" sz="quarter" idx="13" hasCustomPrompt="1"/>
          </p:nvPr>
        </p:nvSpPr>
        <p:spPr>
          <a:xfrm>
            <a:off x="3876529" y="1159756"/>
            <a:ext cx="7716127" cy="3970318"/>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8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a:t>
            </a:r>
          </a:p>
        </p:txBody>
      </p:sp>
      <p:sp>
        <p:nvSpPr>
          <p:cNvPr id="10" name="TextBox 9"/>
          <p:cNvSpPr txBox="1"/>
          <p:nvPr userDrawn="1"/>
        </p:nvSpPr>
        <p:spPr>
          <a:xfrm>
            <a:off x="2652657" y="197412"/>
            <a:ext cx="1249060" cy="264687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600" b="1" i="0" u="none" strike="noStrike" kern="1200" cap="none" spc="0" normalizeH="0" baseline="0" noProof="0" dirty="0">
                <a:ln>
                  <a:noFill/>
                </a:ln>
                <a:solidFill>
                  <a:prstClr val="white">
                    <a:alpha val="33000"/>
                  </a:prstClr>
                </a:solidFill>
                <a:effectLst/>
                <a:uLnTx/>
                <a:uFillTx/>
                <a:latin typeface="Arial Black" panose="020B0A04020102020204" pitchFamily="34" charset="0"/>
                <a:ea typeface="+mn-ea"/>
                <a:cs typeface="Arial" panose="020B0604020202020204" pitchFamily="34" charset="0"/>
              </a:rPr>
              <a:t>“</a:t>
            </a:r>
          </a:p>
        </p:txBody>
      </p:sp>
      <p:sp>
        <p:nvSpPr>
          <p:cNvPr id="11" name="TextBox 10"/>
          <p:cNvSpPr txBox="1"/>
          <p:nvPr userDrawn="1"/>
        </p:nvSpPr>
        <p:spPr>
          <a:xfrm rot="10800000">
            <a:off x="10655862" y="3511883"/>
            <a:ext cx="1249060" cy="264687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600" b="1" i="0" u="none" strike="noStrike" kern="1200" cap="none" spc="0" normalizeH="0" baseline="0" noProof="0" dirty="0">
                <a:ln>
                  <a:noFill/>
                </a:ln>
                <a:solidFill>
                  <a:prstClr val="white">
                    <a:alpha val="33000"/>
                  </a:prstClr>
                </a:solidFill>
                <a:effectLst/>
                <a:uLnTx/>
                <a:uFillTx/>
                <a:latin typeface="Arial Black" panose="020B0A04020102020204" pitchFamily="34" charset="0"/>
                <a:ea typeface="+mn-ea"/>
                <a:cs typeface="Arial" panose="020B0604020202020204" pitchFamily="34" charset="0"/>
              </a:rPr>
              <a:t>“</a:t>
            </a:r>
          </a:p>
        </p:txBody>
      </p:sp>
      <p:sp>
        <p:nvSpPr>
          <p:cNvPr id="13" name="Picture Placeholder 12"/>
          <p:cNvSpPr>
            <a:spLocks noGrp="1"/>
          </p:cNvSpPr>
          <p:nvPr>
            <p:ph type="pic" sz="quarter" idx="10" hasCustomPrompt="1"/>
          </p:nvPr>
        </p:nvSpPr>
        <p:spPr>
          <a:xfrm>
            <a:off x="714376" y="1848796"/>
            <a:ext cx="2849890" cy="2849890"/>
          </a:xfrm>
          <a:prstGeom prst="ellipse">
            <a:avLst/>
          </a:prstGeom>
          <a:noFill/>
        </p:spPr>
        <p:txBody>
          <a:bodyPr anchor="ctr"/>
          <a:lstStyle>
            <a:lvl1pPr marL="0" indent="0" algn="ctr">
              <a:buNone/>
              <a:defRPr>
                <a:solidFill>
                  <a:schemeClr val="bg1"/>
                </a:solidFill>
              </a:defRPr>
            </a:lvl1pPr>
          </a:lstStyle>
          <a:p>
            <a:r>
              <a:rPr lang="en-US" dirty="0"/>
              <a:t>Insert headshot</a:t>
            </a:r>
          </a:p>
        </p:txBody>
      </p:sp>
      <p:sp>
        <p:nvSpPr>
          <p:cNvPr id="19" name="Text Placeholder 17"/>
          <p:cNvSpPr>
            <a:spLocks noGrp="1"/>
          </p:cNvSpPr>
          <p:nvPr>
            <p:ph type="body" sz="quarter" idx="15" hasCustomPrompt="1"/>
          </p:nvPr>
        </p:nvSpPr>
        <p:spPr>
          <a:xfrm>
            <a:off x="3564266" y="5476379"/>
            <a:ext cx="5981700" cy="400050"/>
          </a:xfrm>
        </p:spPr>
        <p:txBody>
          <a:bodyPr/>
          <a:lstStyle>
            <a:lvl1pPr marL="0" indent="0">
              <a:buNone/>
              <a:defRPr b="0" baseline="0">
                <a:solidFill>
                  <a:schemeClr val="accent2"/>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lvl="0"/>
            <a:r>
              <a:rPr lang="en-US" dirty="0"/>
              <a:t>|  Position, Title or Place of employment</a:t>
            </a:r>
          </a:p>
        </p:txBody>
      </p:sp>
    </p:spTree>
    <p:extLst>
      <p:ext uri="{BB962C8B-B14F-4D97-AF65-F5344CB8AC3E}">
        <p14:creationId xmlns:p14="http://schemas.microsoft.com/office/powerpoint/2010/main" val="42365580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Quote slide">
    <p:spTree>
      <p:nvGrpSpPr>
        <p:cNvPr id="1" name=""/>
        <p:cNvGrpSpPr/>
        <p:nvPr/>
      </p:nvGrpSpPr>
      <p:grpSpPr>
        <a:xfrm>
          <a:off x="0" y="0"/>
          <a:ext cx="0" cy="0"/>
          <a:chOff x="0" y="0"/>
          <a:chExt cx="0" cy="0"/>
        </a:xfrm>
      </p:grpSpPr>
      <p:sp>
        <p:nvSpPr>
          <p:cNvPr id="6" name="Rectangle 5"/>
          <p:cNvSpPr/>
          <p:nvPr userDrawn="1"/>
        </p:nvSpPr>
        <p:spPr>
          <a:xfrm>
            <a:off x="0" y="0"/>
            <a:ext cx="12192000" cy="5884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p:cNvSpPr txBox="1"/>
          <p:nvPr userDrawn="1"/>
        </p:nvSpPr>
        <p:spPr>
          <a:xfrm>
            <a:off x="366657" y="283903"/>
            <a:ext cx="1249060" cy="264687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600" b="1" i="0" u="none" strike="noStrike" kern="1200" cap="none" spc="0" normalizeH="0" baseline="0" noProof="0" dirty="0">
                <a:ln>
                  <a:noFill/>
                </a:ln>
                <a:solidFill>
                  <a:prstClr val="white">
                    <a:alpha val="33000"/>
                  </a:prstClr>
                </a:solidFill>
                <a:effectLst/>
                <a:uLnTx/>
                <a:uFillTx/>
                <a:latin typeface="Arial Black" panose="020B0A04020102020204" pitchFamily="34" charset="0"/>
                <a:ea typeface="+mn-ea"/>
                <a:cs typeface="Arial" panose="020B0604020202020204" pitchFamily="34" charset="0"/>
              </a:rPr>
              <a:t>“</a:t>
            </a:r>
          </a:p>
        </p:txBody>
      </p:sp>
      <p:sp>
        <p:nvSpPr>
          <p:cNvPr id="10" name="TextBox 9"/>
          <p:cNvSpPr txBox="1"/>
          <p:nvPr userDrawn="1"/>
        </p:nvSpPr>
        <p:spPr>
          <a:xfrm rot="10800000">
            <a:off x="10421945" y="3047965"/>
            <a:ext cx="1249060" cy="264687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600" b="1" i="0" u="none" strike="noStrike" kern="1200" cap="none" spc="0" normalizeH="0" baseline="0" noProof="0" dirty="0">
                <a:ln>
                  <a:noFill/>
                </a:ln>
                <a:solidFill>
                  <a:prstClr val="white">
                    <a:alpha val="33000"/>
                  </a:prstClr>
                </a:solidFill>
                <a:effectLst/>
                <a:uLnTx/>
                <a:uFillTx/>
                <a:latin typeface="Arial Black" panose="020B0A04020102020204" pitchFamily="34" charset="0"/>
                <a:ea typeface="+mn-ea"/>
                <a:cs typeface="Arial" panose="020B0604020202020204" pitchFamily="34" charset="0"/>
              </a:rPr>
              <a:t>“</a:t>
            </a:r>
          </a:p>
        </p:txBody>
      </p:sp>
      <p:sp>
        <p:nvSpPr>
          <p:cNvPr id="11" name="Text Placeholder 26"/>
          <p:cNvSpPr>
            <a:spLocks noGrp="1"/>
          </p:cNvSpPr>
          <p:nvPr>
            <p:ph type="body" sz="quarter" idx="13" hasCustomPrompt="1"/>
          </p:nvPr>
        </p:nvSpPr>
        <p:spPr>
          <a:xfrm>
            <a:off x="1764573" y="1330139"/>
            <a:ext cx="9364388" cy="2973122"/>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6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a:t>
            </a:r>
          </a:p>
        </p:txBody>
      </p:sp>
      <p:sp>
        <p:nvSpPr>
          <p:cNvPr id="12" name="Text Placeholder 17"/>
          <p:cNvSpPr>
            <a:spLocks noGrp="1"/>
          </p:cNvSpPr>
          <p:nvPr>
            <p:ph type="body" sz="quarter" idx="14" hasCustomPrompt="1"/>
          </p:nvPr>
        </p:nvSpPr>
        <p:spPr>
          <a:xfrm>
            <a:off x="2397688" y="6188911"/>
            <a:ext cx="2414354" cy="383310"/>
          </a:xfrm>
        </p:spPr>
        <p:txBody>
          <a:bodyPr wrap="square">
            <a:spAutoFit/>
          </a:bodyPr>
          <a:lstStyle>
            <a:lvl1pPr marL="0" indent="0">
              <a:buNone/>
              <a:defRPr b="0" baseline="0">
                <a:solidFill>
                  <a:schemeClr val="accent6"/>
                </a:solidFill>
                <a:latin typeface="Arial Black" panose="020B0A04020102020204" pitchFamily="34" charset="0"/>
              </a:defRPr>
            </a:lvl1pPr>
            <a:lvl2pPr marL="343022" indent="0">
              <a:buNone/>
              <a:defRPr/>
            </a:lvl2pPr>
            <a:lvl3pPr marL="686043" indent="0">
              <a:buNone/>
              <a:defRPr/>
            </a:lvl3pPr>
            <a:lvl4pPr marL="1029065" indent="0">
              <a:buNone/>
              <a:defRPr/>
            </a:lvl4pPr>
            <a:lvl5pPr marL="1372087" indent="0">
              <a:buNone/>
              <a:defRPr/>
            </a:lvl5pPr>
          </a:lstStyle>
          <a:p>
            <a:pPr lvl="0"/>
            <a:r>
              <a:rPr lang="en-US" dirty="0"/>
              <a:t>- Quote Author</a:t>
            </a:r>
          </a:p>
        </p:txBody>
      </p:sp>
      <p:sp>
        <p:nvSpPr>
          <p:cNvPr id="13" name="Text Placeholder 17"/>
          <p:cNvSpPr>
            <a:spLocks noGrp="1"/>
          </p:cNvSpPr>
          <p:nvPr>
            <p:ph type="body" sz="quarter" idx="15" hasCustomPrompt="1"/>
          </p:nvPr>
        </p:nvSpPr>
        <p:spPr>
          <a:xfrm>
            <a:off x="4812041" y="6180541"/>
            <a:ext cx="5981700" cy="400050"/>
          </a:xfrm>
        </p:spPr>
        <p:txBody>
          <a:bodyPr/>
          <a:lstStyle>
            <a:lvl1pPr marL="0" indent="0">
              <a:buNone/>
              <a:defRPr b="0" baseline="0">
                <a:solidFill>
                  <a:schemeClr val="accent6"/>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lvl="0"/>
            <a:r>
              <a:rPr lang="en-US" dirty="0"/>
              <a:t>|  Position, Title or Place of employment</a:t>
            </a:r>
          </a:p>
        </p:txBody>
      </p:sp>
    </p:spTree>
    <p:extLst>
      <p:ext uri="{BB962C8B-B14F-4D97-AF65-F5344CB8AC3E}">
        <p14:creationId xmlns:p14="http://schemas.microsoft.com/office/powerpoint/2010/main" val="4914950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Quote slide">
    <p:spTree>
      <p:nvGrpSpPr>
        <p:cNvPr id="1" name=""/>
        <p:cNvGrpSpPr/>
        <p:nvPr/>
      </p:nvGrpSpPr>
      <p:grpSpPr>
        <a:xfrm>
          <a:off x="0" y="0"/>
          <a:ext cx="0" cy="0"/>
          <a:chOff x="0" y="0"/>
          <a:chExt cx="0" cy="0"/>
        </a:xfrm>
      </p:grpSpPr>
      <p:sp>
        <p:nvSpPr>
          <p:cNvPr id="6" name="Rectangle 5"/>
          <p:cNvSpPr/>
          <p:nvPr userDrawn="1"/>
        </p:nvSpPr>
        <p:spPr>
          <a:xfrm>
            <a:off x="0" y="0"/>
            <a:ext cx="12192000" cy="588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p:cNvSpPr txBox="1"/>
          <p:nvPr userDrawn="1"/>
        </p:nvSpPr>
        <p:spPr>
          <a:xfrm>
            <a:off x="366657" y="283903"/>
            <a:ext cx="1249060" cy="264687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600" b="1" i="0" u="none" strike="noStrike" kern="1200" cap="none" spc="0" normalizeH="0" baseline="0" noProof="0" dirty="0">
                <a:ln>
                  <a:noFill/>
                </a:ln>
                <a:solidFill>
                  <a:prstClr val="white">
                    <a:alpha val="33000"/>
                  </a:prstClr>
                </a:solidFill>
                <a:effectLst/>
                <a:uLnTx/>
                <a:uFillTx/>
                <a:latin typeface="Arial Black" panose="020B0A04020102020204" pitchFamily="34" charset="0"/>
                <a:ea typeface="+mn-ea"/>
                <a:cs typeface="Arial" panose="020B0604020202020204" pitchFamily="34" charset="0"/>
              </a:rPr>
              <a:t>“</a:t>
            </a:r>
          </a:p>
        </p:txBody>
      </p:sp>
      <p:sp>
        <p:nvSpPr>
          <p:cNvPr id="10" name="TextBox 9"/>
          <p:cNvSpPr txBox="1"/>
          <p:nvPr userDrawn="1"/>
        </p:nvSpPr>
        <p:spPr>
          <a:xfrm rot="10800000">
            <a:off x="10421945" y="3047965"/>
            <a:ext cx="1249060" cy="264687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600" b="1" i="0" u="none" strike="noStrike" kern="1200" cap="none" spc="0" normalizeH="0" baseline="0" noProof="0" dirty="0">
                <a:ln>
                  <a:noFill/>
                </a:ln>
                <a:solidFill>
                  <a:prstClr val="white">
                    <a:alpha val="33000"/>
                  </a:prstClr>
                </a:solidFill>
                <a:effectLst/>
                <a:uLnTx/>
                <a:uFillTx/>
                <a:latin typeface="Arial Black" panose="020B0A04020102020204" pitchFamily="34" charset="0"/>
                <a:ea typeface="+mn-ea"/>
                <a:cs typeface="Arial" panose="020B0604020202020204" pitchFamily="34" charset="0"/>
              </a:rPr>
              <a:t>“</a:t>
            </a:r>
          </a:p>
        </p:txBody>
      </p:sp>
      <p:sp>
        <p:nvSpPr>
          <p:cNvPr id="11" name="Text Placeholder 26"/>
          <p:cNvSpPr>
            <a:spLocks noGrp="1"/>
          </p:cNvSpPr>
          <p:nvPr>
            <p:ph type="body" sz="quarter" idx="13" hasCustomPrompt="1"/>
          </p:nvPr>
        </p:nvSpPr>
        <p:spPr>
          <a:xfrm>
            <a:off x="1764573" y="1330139"/>
            <a:ext cx="9364388" cy="2973122"/>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6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a:t>
            </a:r>
          </a:p>
        </p:txBody>
      </p:sp>
      <p:sp>
        <p:nvSpPr>
          <p:cNvPr id="12" name="Text Placeholder 17"/>
          <p:cNvSpPr>
            <a:spLocks noGrp="1"/>
          </p:cNvSpPr>
          <p:nvPr>
            <p:ph type="body" sz="quarter" idx="14" hasCustomPrompt="1"/>
          </p:nvPr>
        </p:nvSpPr>
        <p:spPr>
          <a:xfrm>
            <a:off x="2397688" y="6188911"/>
            <a:ext cx="2414354" cy="383310"/>
          </a:xfrm>
        </p:spPr>
        <p:txBody>
          <a:bodyPr wrap="square">
            <a:spAutoFit/>
          </a:bodyPr>
          <a:lstStyle>
            <a:lvl1pPr marL="0" indent="0">
              <a:buNone/>
              <a:defRPr b="0" baseline="0">
                <a:solidFill>
                  <a:schemeClr val="tx2"/>
                </a:solidFill>
                <a:latin typeface="Arial Black" panose="020B0A04020102020204" pitchFamily="34" charset="0"/>
              </a:defRPr>
            </a:lvl1pPr>
            <a:lvl2pPr marL="343022" indent="0">
              <a:buNone/>
              <a:defRPr/>
            </a:lvl2pPr>
            <a:lvl3pPr marL="686043" indent="0">
              <a:buNone/>
              <a:defRPr/>
            </a:lvl3pPr>
            <a:lvl4pPr marL="1029065" indent="0">
              <a:buNone/>
              <a:defRPr/>
            </a:lvl4pPr>
            <a:lvl5pPr marL="1372087" indent="0">
              <a:buNone/>
              <a:defRPr/>
            </a:lvl5pPr>
          </a:lstStyle>
          <a:p>
            <a:pPr lvl="0"/>
            <a:r>
              <a:rPr lang="en-US" dirty="0"/>
              <a:t>- Quote Author</a:t>
            </a:r>
          </a:p>
        </p:txBody>
      </p:sp>
      <p:sp>
        <p:nvSpPr>
          <p:cNvPr id="13" name="Text Placeholder 17"/>
          <p:cNvSpPr>
            <a:spLocks noGrp="1"/>
          </p:cNvSpPr>
          <p:nvPr>
            <p:ph type="body" sz="quarter" idx="15" hasCustomPrompt="1"/>
          </p:nvPr>
        </p:nvSpPr>
        <p:spPr>
          <a:xfrm>
            <a:off x="4812041" y="6180541"/>
            <a:ext cx="5981700" cy="400050"/>
          </a:xfrm>
        </p:spPr>
        <p:txBody>
          <a:bodyPr/>
          <a:lstStyle>
            <a:lvl1pPr marL="0" indent="0">
              <a:buNone/>
              <a:defRPr b="0" baseline="0">
                <a:solidFill>
                  <a:schemeClr val="tx2"/>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lvl="0"/>
            <a:r>
              <a:rPr lang="en-US" dirty="0"/>
              <a:t>|  Position, Title or Place of employment</a:t>
            </a:r>
          </a:p>
        </p:txBody>
      </p:sp>
    </p:spTree>
    <p:extLst>
      <p:ext uri="{BB962C8B-B14F-4D97-AF65-F5344CB8AC3E}">
        <p14:creationId xmlns:p14="http://schemas.microsoft.com/office/powerpoint/2010/main" val="17966064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Quote slide">
    <p:spTree>
      <p:nvGrpSpPr>
        <p:cNvPr id="1" name=""/>
        <p:cNvGrpSpPr/>
        <p:nvPr/>
      </p:nvGrpSpPr>
      <p:grpSpPr>
        <a:xfrm>
          <a:off x="0" y="0"/>
          <a:ext cx="0" cy="0"/>
          <a:chOff x="0" y="0"/>
          <a:chExt cx="0" cy="0"/>
        </a:xfrm>
      </p:grpSpPr>
      <p:sp>
        <p:nvSpPr>
          <p:cNvPr id="6" name="Rectangle 5"/>
          <p:cNvSpPr/>
          <p:nvPr userDrawn="1"/>
        </p:nvSpPr>
        <p:spPr>
          <a:xfrm>
            <a:off x="0" y="0"/>
            <a:ext cx="12192000" cy="5884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p:cNvSpPr txBox="1"/>
          <p:nvPr userDrawn="1"/>
        </p:nvSpPr>
        <p:spPr>
          <a:xfrm>
            <a:off x="366657" y="283903"/>
            <a:ext cx="1249060" cy="264687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600" b="1" i="0" u="none" strike="noStrike" kern="1200" cap="none" spc="0" normalizeH="0" baseline="0" noProof="0" dirty="0">
                <a:ln>
                  <a:noFill/>
                </a:ln>
                <a:solidFill>
                  <a:prstClr val="white">
                    <a:alpha val="33000"/>
                  </a:prstClr>
                </a:solidFill>
                <a:effectLst/>
                <a:uLnTx/>
                <a:uFillTx/>
                <a:latin typeface="Arial Black" panose="020B0A04020102020204" pitchFamily="34" charset="0"/>
                <a:ea typeface="+mn-ea"/>
                <a:cs typeface="Arial" panose="020B0604020202020204" pitchFamily="34" charset="0"/>
              </a:rPr>
              <a:t>“</a:t>
            </a:r>
          </a:p>
        </p:txBody>
      </p:sp>
      <p:sp>
        <p:nvSpPr>
          <p:cNvPr id="10" name="TextBox 9"/>
          <p:cNvSpPr txBox="1"/>
          <p:nvPr userDrawn="1"/>
        </p:nvSpPr>
        <p:spPr>
          <a:xfrm rot="10800000">
            <a:off x="10421945" y="3047965"/>
            <a:ext cx="1249060" cy="264687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600" b="1" i="0" u="none" strike="noStrike" kern="1200" cap="none" spc="0" normalizeH="0" baseline="0" noProof="0" dirty="0">
                <a:ln>
                  <a:noFill/>
                </a:ln>
                <a:solidFill>
                  <a:prstClr val="white">
                    <a:alpha val="33000"/>
                  </a:prstClr>
                </a:solidFill>
                <a:effectLst/>
                <a:uLnTx/>
                <a:uFillTx/>
                <a:latin typeface="Arial Black" panose="020B0A04020102020204" pitchFamily="34" charset="0"/>
                <a:ea typeface="+mn-ea"/>
                <a:cs typeface="Arial" panose="020B0604020202020204" pitchFamily="34" charset="0"/>
              </a:rPr>
              <a:t>“</a:t>
            </a:r>
          </a:p>
        </p:txBody>
      </p:sp>
      <p:sp>
        <p:nvSpPr>
          <p:cNvPr id="11" name="Text Placeholder 26"/>
          <p:cNvSpPr>
            <a:spLocks noGrp="1"/>
          </p:cNvSpPr>
          <p:nvPr>
            <p:ph type="body" sz="quarter" idx="13" hasCustomPrompt="1"/>
          </p:nvPr>
        </p:nvSpPr>
        <p:spPr>
          <a:xfrm>
            <a:off x="1764573" y="1330139"/>
            <a:ext cx="9364388" cy="2973122"/>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6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a:t>
            </a:r>
          </a:p>
        </p:txBody>
      </p:sp>
      <p:sp>
        <p:nvSpPr>
          <p:cNvPr id="12" name="Text Placeholder 17"/>
          <p:cNvSpPr>
            <a:spLocks noGrp="1"/>
          </p:cNvSpPr>
          <p:nvPr>
            <p:ph type="body" sz="quarter" idx="14" hasCustomPrompt="1"/>
          </p:nvPr>
        </p:nvSpPr>
        <p:spPr>
          <a:xfrm>
            <a:off x="2397688" y="6188911"/>
            <a:ext cx="2414354" cy="383310"/>
          </a:xfrm>
        </p:spPr>
        <p:txBody>
          <a:bodyPr wrap="square">
            <a:spAutoFit/>
          </a:bodyPr>
          <a:lstStyle>
            <a:lvl1pPr marL="0" indent="0">
              <a:buNone/>
              <a:defRPr b="0" baseline="0">
                <a:solidFill>
                  <a:schemeClr val="tx2"/>
                </a:solidFill>
                <a:latin typeface="Arial Black" panose="020B0A04020102020204" pitchFamily="34" charset="0"/>
              </a:defRPr>
            </a:lvl1pPr>
            <a:lvl2pPr marL="343022" indent="0">
              <a:buNone/>
              <a:defRPr/>
            </a:lvl2pPr>
            <a:lvl3pPr marL="686043" indent="0">
              <a:buNone/>
              <a:defRPr/>
            </a:lvl3pPr>
            <a:lvl4pPr marL="1029065" indent="0">
              <a:buNone/>
              <a:defRPr/>
            </a:lvl4pPr>
            <a:lvl5pPr marL="1372087" indent="0">
              <a:buNone/>
              <a:defRPr/>
            </a:lvl5pPr>
          </a:lstStyle>
          <a:p>
            <a:pPr lvl="0"/>
            <a:r>
              <a:rPr lang="en-US" dirty="0"/>
              <a:t>- Quote Author</a:t>
            </a:r>
          </a:p>
        </p:txBody>
      </p:sp>
      <p:sp>
        <p:nvSpPr>
          <p:cNvPr id="13" name="Text Placeholder 17"/>
          <p:cNvSpPr>
            <a:spLocks noGrp="1"/>
          </p:cNvSpPr>
          <p:nvPr>
            <p:ph type="body" sz="quarter" idx="15" hasCustomPrompt="1"/>
          </p:nvPr>
        </p:nvSpPr>
        <p:spPr>
          <a:xfrm>
            <a:off x="4812041" y="6180541"/>
            <a:ext cx="5981700" cy="400050"/>
          </a:xfrm>
        </p:spPr>
        <p:txBody>
          <a:bodyPr/>
          <a:lstStyle>
            <a:lvl1pPr marL="0" indent="0">
              <a:buNone/>
              <a:defRPr b="0" baseline="0">
                <a:solidFill>
                  <a:schemeClr val="tx2"/>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lvl="0"/>
            <a:r>
              <a:rPr lang="en-US" dirty="0"/>
              <a:t>|  Position, Title or Place of employment</a:t>
            </a:r>
          </a:p>
        </p:txBody>
      </p:sp>
    </p:spTree>
    <p:extLst>
      <p:ext uri="{BB962C8B-B14F-4D97-AF65-F5344CB8AC3E}">
        <p14:creationId xmlns:p14="http://schemas.microsoft.com/office/powerpoint/2010/main" val="17772262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Graphics slide">
    <p:spTree>
      <p:nvGrpSpPr>
        <p:cNvPr id="1" name=""/>
        <p:cNvGrpSpPr/>
        <p:nvPr/>
      </p:nvGrpSpPr>
      <p:grpSpPr>
        <a:xfrm>
          <a:off x="0" y="0"/>
          <a:ext cx="0" cy="0"/>
          <a:chOff x="0" y="0"/>
          <a:chExt cx="0" cy="0"/>
        </a:xfrm>
      </p:grpSpPr>
      <p:sp>
        <p:nvSpPr>
          <p:cNvPr id="3" name="Picture Placeholder 2"/>
          <p:cNvSpPr>
            <a:spLocks noGrp="1"/>
          </p:cNvSpPr>
          <p:nvPr>
            <p:ph type="pic" sz="quarter" idx="14" hasCustomPrompt="1"/>
          </p:nvPr>
        </p:nvSpPr>
        <p:spPr>
          <a:xfrm>
            <a:off x="171450" y="2219325"/>
            <a:ext cx="4783138" cy="3840654"/>
          </a:xfrm>
          <a:solidFill>
            <a:schemeClr val="bg1">
              <a:lumMod val="95000"/>
            </a:schemeClr>
          </a:solidFill>
        </p:spPr>
        <p:txBody>
          <a:bodyPr anchor="ctr"/>
          <a:lstStyle>
            <a:lvl1pPr marL="0" indent="0" algn="ctr">
              <a:buNone/>
              <a:defRPr baseline="0"/>
            </a:lvl1pPr>
          </a:lstStyle>
          <a:p>
            <a:r>
              <a:rPr lang="en-US" dirty="0"/>
              <a:t>Insert image</a:t>
            </a:r>
          </a:p>
        </p:txBody>
      </p:sp>
      <p:sp>
        <p:nvSpPr>
          <p:cNvPr id="14" name="Text Placeholder 26"/>
          <p:cNvSpPr>
            <a:spLocks noGrp="1"/>
          </p:cNvSpPr>
          <p:nvPr>
            <p:ph type="body" sz="quarter" idx="13" hasCustomPrompt="1"/>
          </p:nvPr>
        </p:nvSpPr>
        <p:spPr>
          <a:xfrm>
            <a:off x="5200648" y="829899"/>
            <a:ext cx="6229351" cy="5078313"/>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4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endParaRPr lang="en-US" dirty="0">
              <a:solidFill>
                <a:srgbClr val="414142"/>
              </a:solidFill>
              <a:latin typeface="Arial" panose="020B0604020202020204" pitchFamily="34" charset="0"/>
              <a:cs typeface="Arial" panose="020B0604020202020204" pitchFamily="34" charset="0"/>
            </a:endParaRPr>
          </a:p>
        </p:txBody>
      </p:sp>
      <p:sp>
        <p:nvSpPr>
          <p:cNvPr id="13" name="Text Placeholder 19"/>
          <p:cNvSpPr>
            <a:spLocks noGrp="1"/>
          </p:cNvSpPr>
          <p:nvPr>
            <p:ph type="body" sz="quarter" idx="10" hasCustomPrompt="1"/>
          </p:nvPr>
        </p:nvSpPr>
        <p:spPr>
          <a:xfrm>
            <a:off x="906665" y="731148"/>
            <a:ext cx="3910105" cy="1311128"/>
          </a:xfrm>
        </p:spPr>
        <p:txBody>
          <a:bodyPr>
            <a:spAutoFit/>
          </a:bodyPr>
          <a:lstStyle>
            <a:lvl1pPr marL="0" indent="0" algn="l">
              <a:buNone/>
              <a:defRPr sz="44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grpSp>
        <p:nvGrpSpPr>
          <p:cNvPr id="8" name="Group 7"/>
          <p:cNvGrpSpPr/>
          <p:nvPr userDrawn="1"/>
        </p:nvGrpSpPr>
        <p:grpSpPr>
          <a:xfrm rot="5400000">
            <a:off x="-3343275" y="3343275"/>
            <a:ext cx="6858000" cy="171450"/>
            <a:chOff x="0" y="5050970"/>
            <a:chExt cx="12192000" cy="181605"/>
          </a:xfrm>
        </p:grpSpPr>
        <p:sp>
          <p:nvSpPr>
            <p:cNvPr id="9" name="Rectangle 8"/>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10" name="Group 9"/>
            <p:cNvGrpSpPr/>
            <p:nvPr/>
          </p:nvGrpSpPr>
          <p:grpSpPr>
            <a:xfrm>
              <a:off x="3944676" y="5050970"/>
              <a:ext cx="8247324" cy="181604"/>
              <a:chOff x="3944676" y="4189615"/>
              <a:chExt cx="5228058" cy="311492"/>
            </a:xfrm>
          </p:grpSpPr>
          <p:sp>
            <p:nvSpPr>
              <p:cNvPr id="11" name="Rectangle 10"/>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p:cNvSpPr/>
              <p:nvPr/>
            </p:nvSpPr>
            <p:spPr>
              <a:xfrm>
                <a:off x="6826099" y="4189615"/>
                <a:ext cx="2346635" cy="31149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152630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Title_Teal bckgd">
    <p:spTree>
      <p:nvGrpSpPr>
        <p:cNvPr id="1" name=""/>
        <p:cNvGrpSpPr/>
        <p:nvPr/>
      </p:nvGrpSpPr>
      <p:grpSpPr>
        <a:xfrm>
          <a:off x="0" y="0"/>
          <a:ext cx="0" cy="0"/>
          <a:chOff x="0" y="0"/>
          <a:chExt cx="0" cy="0"/>
        </a:xfrm>
      </p:grpSpPr>
      <p:sp>
        <p:nvSpPr>
          <p:cNvPr id="11" name="Rectangle 10"/>
          <p:cNvSpPr>
            <a:spLocks noChangeAspect="1"/>
          </p:cNvSpPr>
          <p:nvPr userDrawn="1"/>
        </p:nvSpPr>
        <p:spPr>
          <a:xfrm>
            <a:off x="0" y="0"/>
            <a:ext cx="12192000" cy="519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Text Placeholder 15"/>
          <p:cNvSpPr>
            <a:spLocks noGrp="1"/>
          </p:cNvSpPr>
          <p:nvPr>
            <p:ph type="body" sz="quarter" idx="13" hasCustomPrompt="1"/>
          </p:nvPr>
        </p:nvSpPr>
        <p:spPr>
          <a:xfrm>
            <a:off x="1244600" y="1751013"/>
            <a:ext cx="3597366" cy="931862"/>
          </a:xfrm>
        </p:spPr>
        <p:txBody>
          <a:bodyPr>
            <a:spAutoFit/>
          </a:bodyPr>
          <a:lstStyle>
            <a:lvl1pPr marL="0" marR="0" indent="0" algn="l" defTabSz="914400" rtl="0" eaLnBrk="1" fontAlgn="auto" latinLnBrk="0" hangingPunct="1">
              <a:lnSpc>
                <a:spcPct val="90000"/>
              </a:lnSpc>
              <a:spcBef>
                <a:spcPct val="0"/>
              </a:spcBef>
              <a:spcAft>
                <a:spcPts val="0"/>
              </a:spcAft>
              <a:buClrTx/>
              <a:buSzTx/>
              <a:buFontTx/>
              <a:buNone/>
              <a:tabLst/>
              <a:defRPr sz="6000">
                <a:solidFill>
                  <a:schemeClr val="accent2"/>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6000" b="0" i="0" u="none" strike="noStrike" kern="1200" cap="none" spc="0" normalizeH="0" baseline="0" noProof="0" dirty="0">
                <a:ln>
                  <a:noFill/>
                </a:ln>
                <a:solidFill>
                  <a:srgbClr val="98CDCD"/>
                </a:solidFill>
                <a:effectLst/>
                <a:uLnTx/>
                <a:uFillTx/>
                <a:latin typeface="Arial" panose="020B0604020202020204" pitchFamily="34" charset="0"/>
                <a:ea typeface="+mn-ea"/>
                <a:cs typeface="Arial" panose="020B0604020202020204" pitchFamily="34" charset="0"/>
              </a:rPr>
              <a:t>Insert text</a:t>
            </a:r>
          </a:p>
        </p:txBody>
      </p:sp>
      <p:sp>
        <p:nvSpPr>
          <p:cNvPr id="14" name="Text Placeholder 13"/>
          <p:cNvSpPr>
            <a:spLocks noGrp="1"/>
          </p:cNvSpPr>
          <p:nvPr>
            <p:ph type="body" sz="quarter" idx="12" hasCustomPrompt="1"/>
          </p:nvPr>
        </p:nvSpPr>
        <p:spPr>
          <a:xfrm>
            <a:off x="1244600" y="2601142"/>
            <a:ext cx="6523446" cy="1006429"/>
          </a:xfrm>
        </p:spPr>
        <p:txBody>
          <a:bodyPr wrap="square" anchor="t">
            <a:spAutoFit/>
          </a:bodyPr>
          <a:lstStyle>
            <a:lvl1pPr marL="0" indent="0">
              <a:buNone/>
              <a:defRPr sz="6600" baseline="0">
                <a:solidFill>
                  <a:schemeClr val="bg1"/>
                </a:solidFill>
                <a:latin typeface="Arial Black" panose="020B0A04020102020204" pitchFamily="34" charset="0"/>
              </a:defRPr>
            </a:lvl1pPr>
            <a:lvl2pPr>
              <a:defRPr sz="6600">
                <a:latin typeface="Arial Black" panose="020B0A04020102020204" pitchFamily="34" charset="0"/>
              </a:defRPr>
            </a:lvl2pPr>
            <a:lvl3pPr>
              <a:defRPr sz="6600">
                <a:latin typeface="Arial Black" panose="020B0A04020102020204" pitchFamily="34" charset="0"/>
              </a:defRPr>
            </a:lvl3pPr>
            <a:lvl4pPr>
              <a:defRPr sz="6600">
                <a:latin typeface="Arial Black" panose="020B0A04020102020204" pitchFamily="34" charset="0"/>
              </a:defRPr>
            </a:lvl4pPr>
            <a:lvl5pPr>
              <a:defRPr sz="6600">
                <a:latin typeface="Arial Black" panose="020B0A04020102020204" pitchFamily="34" charset="0"/>
              </a:defRPr>
            </a:lvl5pPr>
          </a:lstStyle>
          <a:p>
            <a:pPr lvl="0"/>
            <a:r>
              <a:rPr lang="en-US" dirty="0"/>
              <a:t>INSERT TEXT</a:t>
            </a:r>
          </a:p>
        </p:txBody>
      </p:sp>
      <p:sp>
        <p:nvSpPr>
          <p:cNvPr id="10" name="Text Placeholder 9"/>
          <p:cNvSpPr>
            <a:spLocks noGrp="1"/>
          </p:cNvSpPr>
          <p:nvPr>
            <p:ph type="body" sz="quarter" idx="11" hasCustomPrompt="1"/>
          </p:nvPr>
        </p:nvSpPr>
        <p:spPr>
          <a:xfrm>
            <a:off x="1227138" y="5843588"/>
            <a:ext cx="7689850" cy="427037"/>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2400">
                <a:solidFill>
                  <a:schemeClr val="tx1"/>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Presentation  </a:t>
            </a:r>
            <a:r>
              <a:rPr kumimoji="0" lang="en-US" sz="2400" b="0" i="0" u="none" strike="noStrike" kern="1200" cap="none" spc="0" normalizeH="0" baseline="0" noProof="0" dirty="0">
                <a:ln>
                  <a:noFill/>
                </a:ln>
                <a:solidFill>
                  <a:srgbClr val="E4923F"/>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  Name  </a:t>
            </a:r>
            <a:r>
              <a:rPr kumimoji="0" lang="en-US" sz="2400" b="0" i="0" u="none" strike="noStrike" kern="1200" cap="none" spc="0" normalizeH="0" baseline="0" noProof="0" dirty="0">
                <a:ln>
                  <a:noFill/>
                </a:ln>
                <a:solidFill>
                  <a:srgbClr val="E4923F"/>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  Date</a:t>
            </a:r>
          </a:p>
        </p:txBody>
      </p:sp>
      <p:pic>
        <p:nvPicPr>
          <p:cNvPr id="3" name="Picture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370423" y="5660175"/>
            <a:ext cx="2255520" cy="797782"/>
          </a:xfrm>
          <a:prstGeom prst="rect">
            <a:avLst/>
          </a:prstGeom>
        </p:spPr>
      </p:pic>
      <p:sp>
        <p:nvSpPr>
          <p:cNvPr id="4" name="Rectangle 3"/>
          <p:cNvSpPr/>
          <p:nvPr userDrawn="1"/>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5" name="Group 4"/>
          <p:cNvGrpSpPr/>
          <p:nvPr userDrawn="1"/>
        </p:nvGrpSpPr>
        <p:grpSpPr>
          <a:xfrm>
            <a:off x="3944676" y="5050970"/>
            <a:ext cx="8247324" cy="181604"/>
            <a:chOff x="3944676" y="4189615"/>
            <a:chExt cx="5228058" cy="311492"/>
          </a:xfrm>
        </p:grpSpPr>
        <p:sp>
          <p:nvSpPr>
            <p:cNvPr id="6" name="Rectangle 5"/>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20537783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Graphics slide">
    <p:spTree>
      <p:nvGrpSpPr>
        <p:cNvPr id="1" name=""/>
        <p:cNvGrpSpPr/>
        <p:nvPr/>
      </p:nvGrpSpPr>
      <p:grpSpPr>
        <a:xfrm>
          <a:off x="0" y="0"/>
          <a:ext cx="0" cy="0"/>
          <a:chOff x="0" y="0"/>
          <a:chExt cx="0" cy="0"/>
        </a:xfrm>
      </p:grpSpPr>
      <p:grpSp>
        <p:nvGrpSpPr>
          <p:cNvPr id="18" name="Group 17"/>
          <p:cNvGrpSpPr/>
          <p:nvPr userDrawn="1"/>
        </p:nvGrpSpPr>
        <p:grpSpPr>
          <a:xfrm rot="10800000">
            <a:off x="0" y="6716683"/>
            <a:ext cx="12192000" cy="141315"/>
            <a:chOff x="0" y="5050970"/>
            <a:chExt cx="12192000" cy="181605"/>
          </a:xfrm>
        </p:grpSpPr>
        <p:sp>
          <p:nvSpPr>
            <p:cNvPr id="19" name="Rectangle 18"/>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20" name="Group 19"/>
            <p:cNvGrpSpPr/>
            <p:nvPr/>
          </p:nvGrpSpPr>
          <p:grpSpPr>
            <a:xfrm>
              <a:off x="3944676" y="5050970"/>
              <a:ext cx="8247324" cy="181604"/>
              <a:chOff x="3944676" y="4189615"/>
              <a:chExt cx="5228058" cy="311492"/>
            </a:xfrm>
          </p:grpSpPr>
          <p:sp>
            <p:nvSpPr>
              <p:cNvPr id="21" name="Rectangle 20"/>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p:cNvSpPr/>
              <p:nvPr/>
            </p:nvSpPr>
            <p:spPr>
              <a:xfrm>
                <a:off x="6826099" y="4189615"/>
                <a:ext cx="2346635" cy="31149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3" name="Text Placeholder 19"/>
          <p:cNvSpPr>
            <a:spLocks noGrp="1"/>
          </p:cNvSpPr>
          <p:nvPr>
            <p:ph type="body" sz="quarter" idx="10" hasCustomPrompt="1"/>
          </p:nvPr>
        </p:nvSpPr>
        <p:spPr>
          <a:xfrm>
            <a:off x="725690"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4" name="Text Placeholder 26"/>
          <p:cNvSpPr>
            <a:spLocks noGrp="1"/>
          </p:cNvSpPr>
          <p:nvPr>
            <p:ph type="body" sz="quarter" idx="13" hasCustomPrompt="1"/>
          </p:nvPr>
        </p:nvSpPr>
        <p:spPr>
          <a:xfrm>
            <a:off x="725690"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27" name="Picture Placeholder 2"/>
          <p:cNvSpPr>
            <a:spLocks noGrp="1"/>
          </p:cNvSpPr>
          <p:nvPr>
            <p:ph type="pic" sz="quarter" idx="14" hasCustomPrompt="1"/>
          </p:nvPr>
        </p:nvSpPr>
        <p:spPr>
          <a:xfrm>
            <a:off x="5924550" y="0"/>
            <a:ext cx="6267450" cy="6716682"/>
          </a:xfrm>
          <a:solidFill>
            <a:schemeClr val="bg1">
              <a:lumMod val="95000"/>
            </a:schemeClr>
          </a:solidFill>
        </p:spPr>
        <p:txBody>
          <a:bodyPr anchor="ctr"/>
          <a:lstStyle>
            <a:lvl1pPr marL="0" indent="0" algn="ctr">
              <a:buNone/>
              <a:defRPr baseline="0"/>
            </a:lvl1pPr>
          </a:lstStyle>
          <a:p>
            <a:r>
              <a:rPr lang="en-US" dirty="0"/>
              <a:t>Insert image</a:t>
            </a:r>
          </a:p>
        </p:txBody>
      </p:sp>
    </p:spTree>
    <p:extLst>
      <p:ext uri="{BB962C8B-B14F-4D97-AF65-F5344CB8AC3E}">
        <p14:creationId xmlns:p14="http://schemas.microsoft.com/office/powerpoint/2010/main" val="1147937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Graphics slide">
    <p:spTree>
      <p:nvGrpSpPr>
        <p:cNvPr id="1" name=""/>
        <p:cNvGrpSpPr/>
        <p:nvPr/>
      </p:nvGrpSpPr>
      <p:grpSpPr>
        <a:xfrm>
          <a:off x="0" y="0"/>
          <a:ext cx="0" cy="0"/>
          <a:chOff x="0" y="0"/>
          <a:chExt cx="0" cy="0"/>
        </a:xfrm>
      </p:grpSpPr>
      <p:sp>
        <p:nvSpPr>
          <p:cNvPr id="16" name="Picture Placeholder 2"/>
          <p:cNvSpPr>
            <a:spLocks noGrp="1"/>
          </p:cNvSpPr>
          <p:nvPr>
            <p:ph type="pic" sz="quarter" idx="14" hasCustomPrompt="1"/>
          </p:nvPr>
        </p:nvSpPr>
        <p:spPr>
          <a:xfrm>
            <a:off x="0" y="810989"/>
            <a:ext cx="6184668" cy="4899512"/>
          </a:xfrm>
          <a:solidFill>
            <a:schemeClr val="bg1">
              <a:lumMod val="95000"/>
            </a:schemeClr>
          </a:solidFill>
        </p:spPr>
        <p:txBody>
          <a:bodyPr anchor="ctr"/>
          <a:lstStyle>
            <a:lvl1pPr marL="0" indent="0" algn="ctr">
              <a:buNone/>
              <a:defRPr baseline="0"/>
            </a:lvl1pPr>
          </a:lstStyle>
          <a:p>
            <a:r>
              <a:rPr lang="en-US" dirty="0"/>
              <a:t>Insert image</a:t>
            </a:r>
          </a:p>
        </p:txBody>
      </p:sp>
      <p:sp>
        <p:nvSpPr>
          <p:cNvPr id="14" name="Text Placeholder 19"/>
          <p:cNvSpPr>
            <a:spLocks noGrp="1"/>
          </p:cNvSpPr>
          <p:nvPr>
            <p:ph type="body" sz="quarter" idx="10" hasCustomPrompt="1"/>
          </p:nvPr>
        </p:nvSpPr>
        <p:spPr>
          <a:xfrm>
            <a:off x="6885421"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15" name="Text Placeholder 26"/>
          <p:cNvSpPr>
            <a:spLocks noGrp="1"/>
          </p:cNvSpPr>
          <p:nvPr>
            <p:ph type="body" sz="quarter" idx="13" hasCustomPrompt="1"/>
          </p:nvPr>
        </p:nvSpPr>
        <p:spPr>
          <a:xfrm>
            <a:off x="6885421"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grpSp>
        <p:nvGrpSpPr>
          <p:cNvPr id="9" name="Group 8"/>
          <p:cNvGrpSpPr/>
          <p:nvPr userDrawn="1"/>
        </p:nvGrpSpPr>
        <p:grpSpPr>
          <a:xfrm rot="10800000">
            <a:off x="0" y="6716683"/>
            <a:ext cx="12192000" cy="141315"/>
            <a:chOff x="0" y="5050970"/>
            <a:chExt cx="12192000" cy="181605"/>
          </a:xfrm>
        </p:grpSpPr>
        <p:sp>
          <p:nvSpPr>
            <p:cNvPr id="10" name="Rectangle 9"/>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1" name="Group 10"/>
            <p:cNvGrpSpPr/>
            <p:nvPr/>
          </p:nvGrpSpPr>
          <p:grpSpPr>
            <a:xfrm>
              <a:off x="3944676" y="5050970"/>
              <a:ext cx="8247324" cy="181604"/>
              <a:chOff x="3944676" y="4189615"/>
              <a:chExt cx="5228058" cy="311492"/>
            </a:xfrm>
          </p:grpSpPr>
          <p:sp>
            <p:nvSpPr>
              <p:cNvPr id="12" name="Rectangle 11"/>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p:cNvSpPr/>
              <p:nvPr/>
            </p:nvSpPr>
            <p:spPr>
              <a:xfrm>
                <a:off x="6826099" y="4189615"/>
                <a:ext cx="2346635" cy="31149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19553495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_Graphics slide">
    <p:spTree>
      <p:nvGrpSpPr>
        <p:cNvPr id="1" name=""/>
        <p:cNvGrpSpPr/>
        <p:nvPr/>
      </p:nvGrpSpPr>
      <p:grpSpPr>
        <a:xfrm>
          <a:off x="0" y="0"/>
          <a:ext cx="0" cy="0"/>
          <a:chOff x="0" y="0"/>
          <a:chExt cx="0" cy="0"/>
        </a:xfrm>
      </p:grpSpPr>
      <p:sp>
        <p:nvSpPr>
          <p:cNvPr id="14" name="Text Placeholder 19"/>
          <p:cNvSpPr>
            <a:spLocks noGrp="1"/>
          </p:cNvSpPr>
          <p:nvPr>
            <p:ph type="body" sz="quarter" idx="12" hasCustomPrompt="1"/>
          </p:nvPr>
        </p:nvSpPr>
        <p:spPr>
          <a:xfrm>
            <a:off x="725690" y="810990"/>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15" name="Text Placeholder 26"/>
          <p:cNvSpPr>
            <a:spLocks noGrp="1"/>
          </p:cNvSpPr>
          <p:nvPr>
            <p:ph type="body" sz="quarter" idx="13" hasCustomPrompt="1"/>
          </p:nvPr>
        </p:nvSpPr>
        <p:spPr>
          <a:xfrm>
            <a:off x="4343400" y="810989"/>
            <a:ext cx="7245349" cy="2031325"/>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p>
        </p:txBody>
      </p:sp>
      <p:grpSp>
        <p:nvGrpSpPr>
          <p:cNvPr id="5" name="Group 4"/>
          <p:cNvGrpSpPr/>
          <p:nvPr userDrawn="1"/>
        </p:nvGrpSpPr>
        <p:grpSpPr>
          <a:xfrm>
            <a:off x="809559" y="2035450"/>
            <a:ext cx="2631910" cy="51045"/>
            <a:chOff x="0" y="5050970"/>
            <a:chExt cx="12192000" cy="181605"/>
          </a:xfrm>
        </p:grpSpPr>
        <p:sp>
          <p:nvSpPr>
            <p:cNvPr id="6" name="Rectangle 5"/>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 name="Group 6"/>
            <p:cNvGrpSpPr/>
            <p:nvPr/>
          </p:nvGrpSpPr>
          <p:grpSpPr>
            <a:xfrm>
              <a:off x="3944676" y="5050970"/>
              <a:ext cx="8247324" cy="181604"/>
              <a:chOff x="3944676" y="4189615"/>
              <a:chExt cx="5228058" cy="311492"/>
            </a:xfrm>
          </p:grpSpPr>
          <p:sp>
            <p:nvSpPr>
              <p:cNvPr id="8" name="Rectangle 7"/>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9" name="Rectangle 8"/>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11" name="Picture Placeholder 10"/>
          <p:cNvSpPr>
            <a:spLocks noGrp="1"/>
          </p:cNvSpPr>
          <p:nvPr>
            <p:ph type="pic" sz="quarter" idx="10" hasCustomPrompt="1"/>
          </p:nvPr>
        </p:nvSpPr>
        <p:spPr>
          <a:xfrm>
            <a:off x="0" y="3325813"/>
            <a:ext cx="12192000" cy="3532187"/>
          </a:xfrm>
          <a:solidFill>
            <a:schemeClr val="bg1">
              <a:lumMod val="95000"/>
            </a:schemeClr>
          </a:solidFill>
        </p:spPr>
        <p:txBody>
          <a:bodyPr anchor="ctr" anchorCtr="0"/>
          <a:lstStyle>
            <a:lvl1pPr algn="ctr">
              <a:defRPr/>
            </a:lvl1pPr>
          </a:lstStyle>
          <a:p>
            <a:r>
              <a:rPr lang="en-US" dirty="0"/>
              <a:t>Insert photo</a:t>
            </a:r>
          </a:p>
        </p:txBody>
      </p:sp>
    </p:spTree>
    <p:extLst>
      <p:ext uri="{BB962C8B-B14F-4D97-AF65-F5344CB8AC3E}">
        <p14:creationId xmlns:p14="http://schemas.microsoft.com/office/powerpoint/2010/main" val="33923791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Graphics slide">
    <p:spTree>
      <p:nvGrpSpPr>
        <p:cNvPr id="1" name=""/>
        <p:cNvGrpSpPr/>
        <p:nvPr/>
      </p:nvGrpSpPr>
      <p:grpSpPr>
        <a:xfrm>
          <a:off x="0" y="0"/>
          <a:ext cx="0" cy="0"/>
          <a:chOff x="0" y="0"/>
          <a:chExt cx="0" cy="0"/>
        </a:xfrm>
      </p:grpSpPr>
      <p:sp>
        <p:nvSpPr>
          <p:cNvPr id="32" name="Picture Placeholder 17"/>
          <p:cNvSpPr>
            <a:spLocks noGrp="1"/>
          </p:cNvSpPr>
          <p:nvPr>
            <p:ph type="pic" sz="quarter" idx="21" hasCustomPrompt="1"/>
          </p:nvPr>
        </p:nvSpPr>
        <p:spPr>
          <a:xfrm>
            <a:off x="9365078" y="761008"/>
            <a:ext cx="1505315" cy="1505316"/>
          </a:xfrm>
          <a:prstGeom prst="ellipse">
            <a:avLst/>
          </a:prstGeom>
          <a:solidFill>
            <a:schemeClr val="accent5"/>
          </a:solidFill>
        </p:spPr>
        <p:txBody>
          <a:bodyPr anchor="ctr">
            <a:normAutofit/>
          </a:bodyPr>
          <a:lstStyle>
            <a:lvl1pPr marL="0" indent="0" algn="ctr">
              <a:buNone/>
              <a:defRPr sz="1800">
                <a:solidFill>
                  <a:schemeClr val="bg1"/>
                </a:solidFill>
              </a:defRPr>
            </a:lvl1pPr>
          </a:lstStyle>
          <a:p>
            <a:r>
              <a:rPr lang="en-US" dirty="0"/>
              <a:t>Insert icon</a:t>
            </a:r>
          </a:p>
        </p:txBody>
      </p:sp>
      <p:sp>
        <p:nvSpPr>
          <p:cNvPr id="31" name="Picture Placeholder 17"/>
          <p:cNvSpPr>
            <a:spLocks noGrp="1"/>
          </p:cNvSpPr>
          <p:nvPr>
            <p:ph type="pic" sz="quarter" idx="20" hasCustomPrompt="1"/>
          </p:nvPr>
        </p:nvSpPr>
        <p:spPr>
          <a:xfrm>
            <a:off x="5463275" y="761008"/>
            <a:ext cx="1505315" cy="1505316"/>
          </a:xfrm>
          <a:prstGeom prst="ellipse">
            <a:avLst/>
          </a:prstGeom>
          <a:solidFill>
            <a:schemeClr val="tx2"/>
          </a:solidFill>
        </p:spPr>
        <p:txBody>
          <a:bodyPr anchor="ctr">
            <a:normAutofit/>
          </a:bodyPr>
          <a:lstStyle>
            <a:lvl1pPr marL="0" indent="0" algn="ctr">
              <a:buNone/>
              <a:defRPr sz="1800">
                <a:solidFill>
                  <a:schemeClr val="bg1"/>
                </a:solidFill>
              </a:defRPr>
            </a:lvl1pPr>
          </a:lstStyle>
          <a:p>
            <a:r>
              <a:rPr lang="en-US" dirty="0"/>
              <a:t>Insert icon</a:t>
            </a:r>
          </a:p>
        </p:txBody>
      </p:sp>
      <p:sp>
        <p:nvSpPr>
          <p:cNvPr id="30" name="Picture Placeholder 17"/>
          <p:cNvSpPr>
            <a:spLocks noGrp="1"/>
          </p:cNvSpPr>
          <p:nvPr>
            <p:ph type="pic" sz="quarter" idx="19" hasCustomPrompt="1"/>
          </p:nvPr>
        </p:nvSpPr>
        <p:spPr>
          <a:xfrm>
            <a:off x="1561472" y="761008"/>
            <a:ext cx="1505315" cy="1505316"/>
          </a:xfrm>
          <a:prstGeom prst="ellipse">
            <a:avLst/>
          </a:prstGeom>
          <a:solidFill>
            <a:schemeClr val="accent1"/>
          </a:solidFill>
        </p:spPr>
        <p:txBody>
          <a:bodyPr anchor="ctr">
            <a:normAutofit/>
          </a:bodyPr>
          <a:lstStyle>
            <a:lvl1pPr marL="0" indent="0" algn="ctr">
              <a:buNone/>
              <a:defRPr sz="1800">
                <a:solidFill>
                  <a:schemeClr val="bg1"/>
                </a:solidFill>
              </a:defRPr>
            </a:lvl1pPr>
          </a:lstStyle>
          <a:p>
            <a:r>
              <a:rPr lang="en-US" dirty="0"/>
              <a:t>Insert icon</a:t>
            </a:r>
          </a:p>
        </p:txBody>
      </p:sp>
      <p:sp>
        <p:nvSpPr>
          <p:cNvPr id="26" name="Text Placeholder 24"/>
          <p:cNvSpPr>
            <a:spLocks noGrp="1"/>
          </p:cNvSpPr>
          <p:nvPr>
            <p:ph type="body" sz="quarter" idx="15" hasCustomPrompt="1"/>
          </p:nvPr>
        </p:nvSpPr>
        <p:spPr>
          <a:xfrm>
            <a:off x="4771232" y="2564051"/>
            <a:ext cx="2892425" cy="383310"/>
          </a:xfrm>
        </p:spPr>
        <p:txBody>
          <a:bodyPr>
            <a:spAutoFit/>
          </a:bodyPr>
          <a:lstStyle>
            <a:lvl1pPr marL="0" indent="0" algn="ctr">
              <a:buNone/>
              <a:defRPr b="1">
                <a:solidFill>
                  <a:schemeClr val="tx2"/>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7" name="Text Placeholder 26"/>
          <p:cNvSpPr>
            <a:spLocks noGrp="1"/>
          </p:cNvSpPr>
          <p:nvPr>
            <p:ph type="body" sz="quarter" idx="16" hasCustomPrompt="1"/>
          </p:nvPr>
        </p:nvSpPr>
        <p:spPr>
          <a:xfrm>
            <a:off x="4770867" y="2953850"/>
            <a:ext cx="2892786" cy="3209063"/>
          </a:xfrm>
        </p:spPr>
        <p:txBody>
          <a:bodyPr>
            <a:noAutofit/>
          </a:bodyPr>
          <a:lstStyle>
            <a:lvl1pPr marL="0" indent="0">
              <a:buNone/>
              <a:defRPr sz="18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
        <p:nvSpPr>
          <p:cNvPr id="25" name="Text Placeholder 24"/>
          <p:cNvSpPr>
            <a:spLocks noGrp="1"/>
          </p:cNvSpPr>
          <p:nvPr>
            <p:ph type="body" sz="quarter" idx="14" hasCustomPrompt="1"/>
          </p:nvPr>
        </p:nvSpPr>
        <p:spPr>
          <a:xfrm>
            <a:off x="866775" y="2564051"/>
            <a:ext cx="2892425" cy="383310"/>
          </a:xfrm>
        </p:spPr>
        <p:txBody>
          <a:bodyPr>
            <a:spAutoFit/>
          </a:bodyPr>
          <a:lstStyle>
            <a:lvl1pPr marL="0" indent="0" algn="ctr">
              <a:buNone/>
              <a:defRPr b="1">
                <a:solidFill>
                  <a:schemeClr val="accent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18" name="Text Placeholder 26"/>
          <p:cNvSpPr>
            <a:spLocks noGrp="1"/>
          </p:cNvSpPr>
          <p:nvPr>
            <p:ph type="body" sz="quarter" idx="13" hasCustomPrompt="1"/>
          </p:nvPr>
        </p:nvSpPr>
        <p:spPr>
          <a:xfrm>
            <a:off x="866410" y="2953850"/>
            <a:ext cx="2892786" cy="3209063"/>
          </a:xfrm>
        </p:spPr>
        <p:txBody>
          <a:bodyPr>
            <a:noAutofit/>
          </a:bodyPr>
          <a:lstStyle>
            <a:lvl1pPr marL="0" indent="0">
              <a:buNone/>
              <a:defRPr sz="18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grpSp>
        <p:nvGrpSpPr>
          <p:cNvPr id="19" name="Group 18"/>
          <p:cNvGrpSpPr/>
          <p:nvPr userDrawn="1"/>
        </p:nvGrpSpPr>
        <p:grpSpPr>
          <a:xfrm>
            <a:off x="0" y="6685104"/>
            <a:ext cx="12192000" cy="181604"/>
            <a:chOff x="0" y="5050970"/>
            <a:chExt cx="12192000" cy="181604"/>
          </a:xfrm>
        </p:grpSpPr>
        <p:sp>
          <p:nvSpPr>
            <p:cNvPr id="20" name="Rectangle 19"/>
            <p:cNvSpPr/>
            <p:nvPr/>
          </p:nvSpPr>
          <p:spPr>
            <a:xfrm>
              <a:off x="0" y="5050971"/>
              <a:ext cx="3944676" cy="181602"/>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21" name="Group 20"/>
            <p:cNvGrpSpPr/>
            <p:nvPr/>
          </p:nvGrpSpPr>
          <p:grpSpPr>
            <a:xfrm>
              <a:off x="3944676" y="5050970"/>
              <a:ext cx="8247324" cy="181604"/>
              <a:chOff x="3944676" y="4189615"/>
              <a:chExt cx="5228058" cy="311492"/>
            </a:xfrm>
          </p:grpSpPr>
          <p:sp>
            <p:nvSpPr>
              <p:cNvPr id="22" name="Rectangle 21"/>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8" name="Text Placeholder 24"/>
          <p:cNvSpPr>
            <a:spLocks noGrp="1"/>
          </p:cNvSpPr>
          <p:nvPr>
            <p:ph type="body" sz="quarter" idx="17" hasCustomPrompt="1"/>
          </p:nvPr>
        </p:nvSpPr>
        <p:spPr>
          <a:xfrm>
            <a:off x="8675324" y="2564051"/>
            <a:ext cx="2892425" cy="383310"/>
          </a:xfrm>
        </p:spPr>
        <p:txBody>
          <a:bodyPr>
            <a:spAutoFit/>
          </a:bodyPr>
          <a:lstStyle>
            <a:lvl1pPr marL="0" indent="0" algn="ctr">
              <a:buNone/>
              <a:defRPr b="1">
                <a:solidFill>
                  <a:schemeClr val="accent5"/>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9" name="Text Placeholder 26"/>
          <p:cNvSpPr>
            <a:spLocks noGrp="1"/>
          </p:cNvSpPr>
          <p:nvPr>
            <p:ph type="body" sz="quarter" idx="18" hasCustomPrompt="1"/>
          </p:nvPr>
        </p:nvSpPr>
        <p:spPr>
          <a:xfrm>
            <a:off x="8674959" y="2953850"/>
            <a:ext cx="2892786" cy="3209063"/>
          </a:xfrm>
        </p:spPr>
        <p:txBody>
          <a:bodyPr>
            <a:noAutofit/>
          </a:bodyPr>
          <a:lstStyle>
            <a:lvl1pPr marL="0" indent="0">
              <a:buNone/>
              <a:defRPr sz="18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03210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Graphics slide">
    <p:spTree>
      <p:nvGrpSpPr>
        <p:cNvPr id="1" name=""/>
        <p:cNvGrpSpPr/>
        <p:nvPr/>
      </p:nvGrpSpPr>
      <p:grpSpPr>
        <a:xfrm>
          <a:off x="0" y="0"/>
          <a:ext cx="0" cy="0"/>
          <a:chOff x="0" y="0"/>
          <a:chExt cx="0" cy="0"/>
        </a:xfrm>
      </p:grpSpPr>
      <p:sp>
        <p:nvSpPr>
          <p:cNvPr id="44" name="Picture Placeholder 17"/>
          <p:cNvSpPr>
            <a:spLocks noGrp="1"/>
          </p:cNvSpPr>
          <p:nvPr>
            <p:ph type="pic" sz="quarter" idx="26" hasCustomPrompt="1"/>
          </p:nvPr>
        </p:nvSpPr>
        <p:spPr>
          <a:xfrm>
            <a:off x="9696472" y="1334584"/>
            <a:ext cx="1505315" cy="1505316"/>
          </a:xfrm>
          <a:prstGeom prst="ellipse">
            <a:avLst/>
          </a:prstGeom>
          <a:solidFill>
            <a:schemeClr val="accent6"/>
          </a:solidFill>
        </p:spPr>
        <p:txBody>
          <a:bodyPr anchor="ctr">
            <a:normAutofit/>
          </a:bodyPr>
          <a:lstStyle>
            <a:lvl1pPr marL="0" indent="0" algn="ctr">
              <a:buNone/>
              <a:defRPr sz="1800">
                <a:solidFill>
                  <a:schemeClr val="bg1"/>
                </a:solidFill>
              </a:defRPr>
            </a:lvl1pPr>
          </a:lstStyle>
          <a:p>
            <a:r>
              <a:rPr lang="en-US" dirty="0"/>
              <a:t>Insert icon</a:t>
            </a:r>
          </a:p>
        </p:txBody>
      </p:sp>
      <p:sp>
        <p:nvSpPr>
          <p:cNvPr id="45" name="Text Placeholder 26"/>
          <p:cNvSpPr>
            <a:spLocks noGrp="1"/>
          </p:cNvSpPr>
          <p:nvPr>
            <p:ph type="body" sz="quarter" idx="27" hasCustomPrompt="1"/>
          </p:nvPr>
        </p:nvSpPr>
        <p:spPr>
          <a:xfrm>
            <a:off x="9274130" y="3517096"/>
            <a:ext cx="2290586" cy="2778930"/>
          </a:xfrm>
        </p:spPr>
        <p:txBody>
          <a:bodyPr>
            <a:noAutofit/>
          </a:bodyPr>
          <a:lstStyle>
            <a:lvl1pPr marL="0" indent="0" algn="ctr">
              <a:buNone/>
              <a:defRPr sz="16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endParaRPr lang="en-US" dirty="0">
              <a:solidFill>
                <a:srgbClr val="414142"/>
              </a:solidFill>
              <a:latin typeface="Arial" panose="020B0604020202020204" pitchFamily="34" charset="0"/>
              <a:cs typeface="Arial" panose="020B0604020202020204" pitchFamily="34" charset="0"/>
            </a:endParaRPr>
          </a:p>
        </p:txBody>
      </p:sp>
      <p:sp>
        <p:nvSpPr>
          <p:cNvPr id="46" name="Text Placeholder 24"/>
          <p:cNvSpPr>
            <a:spLocks noGrp="1"/>
          </p:cNvSpPr>
          <p:nvPr>
            <p:ph type="body" sz="quarter" idx="28" hasCustomPrompt="1"/>
          </p:nvPr>
        </p:nvSpPr>
        <p:spPr>
          <a:xfrm>
            <a:off x="9002918" y="3127296"/>
            <a:ext cx="2892425" cy="341632"/>
          </a:xfrm>
        </p:spPr>
        <p:txBody>
          <a:bodyPr>
            <a:spAutoFit/>
          </a:bodyPr>
          <a:lstStyle>
            <a:lvl1pPr marL="0" indent="0" algn="ctr">
              <a:buNone/>
              <a:defRPr sz="1800" b="1">
                <a:solidFill>
                  <a:schemeClr val="accent6"/>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41" name="Picture Placeholder 17"/>
          <p:cNvSpPr>
            <a:spLocks noGrp="1"/>
          </p:cNvSpPr>
          <p:nvPr>
            <p:ph type="pic" sz="quarter" idx="23" hasCustomPrompt="1"/>
          </p:nvPr>
        </p:nvSpPr>
        <p:spPr>
          <a:xfrm>
            <a:off x="6860664" y="1334584"/>
            <a:ext cx="1505315" cy="1505316"/>
          </a:xfrm>
          <a:prstGeom prst="ellipse">
            <a:avLst/>
          </a:prstGeom>
          <a:solidFill>
            <a:schemeClr val="accent5"/>
          </a:solidFill>
        </p:spPr>
        <p:txBody>
          <a:bodyPr anchor="ctr">
            <a:normAutofit/>
          </a:bodyPr>
          <a:lstStyle>
            <a:lvl1pPr marL="0" indent="0" algn="ctr">
              <a:buNone/>
              <a:defRPr sz="1800">
                <a:solidFill>
                  <a:schemeClr val="bg1"/>
                </a:solidFill>
              </a:defRPr>
            </a:lvl1pPr>
          </a:lstStyle>
          <a:p>
            <a:r>
              <a:rPr lang="en-US" dirty="0"/>
              <a:t>Insert icon</a:t>
            </a:r>
          </a:p>
        </p:txBody>
      </p:sp>
      <p:sp>
        <p:nvSpPr>
          <p:cNvPr id="42" name="Text Placeholder 26"/>
          <p:cNvSpPr>
            <a:spLocks noGrp="1"/>
          </p:cNvSpPr>
          <p:nvPr>
            <p:ph type="body" sz="quarter" idx="24" hasCustomPrompt="1"/>
          </p:nvPr>
        </p:nvSpPr>
        <p:spPr>
          <a:xfrm>
            <a:off x="6438322" y="3517096"/>
            <a:ext cx="2290586" cy="2778930"/>
          </a:xfrm>
        </p:spPr>
        <p:txBody>
          <a:bodyPr>
            <a:noAutofit/>
          </a:bodyPr>
          <a:lstStyle>
            <a:lvl1pPr marL="0" indent="0" algn="ctr">
              <a:buNone/>
              <a:defRPr sz="16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endParaRPr lang="en-US" dirty="0">
              <a:solidFill>
                <a:srgbClr val="414142"/>
              </a:solidFill>
              <a:latin typeface="Arial" panose="020B0604020202020204" pitchFamily="34" charset="0"/>
              <a:cs typeface="Arial" panose="020B0604020202020204" pitchFamily="34" charset="0"/>
            </a:endParaRPr>
          </a:p>
        </p:txBody>
      </p:sp>
      <p:sp>
        <p:nvSpPr>
          <p:cNvPr id="43" name="Text Placeholder 24"/>
          <p:cNvSpPr>
            <a:spLocks noGrp="1"/>
          </p:cNvSpPr>
          <p:nvPr>
            <p:ph type="body" sz="quarter" idx="25" hasCustomPrompt="1"/>
          </p:nvPr>
        </p:nvSpPr>
        <p:spPr>
          <a:xfrm>
            <a:off x="6167110" y="3127296"/>
            <a:ext cx="2892425" cy="341632"/>
          </a:xfrm>
        </p:spPr>
        <p:txBody>
          <a:bodyPr>
            <a:spAutoFit/>
          </a:bodyPr>
          <a:lstStyle>
            <a:lvl1pPr marL="0" indent="0" algn="ctr">
              <a:buNone/>
              <a:defRPr sz="1800" b="1">
                <a:solidFill>
                  <a:schemeClr val="accent5"/>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38" name="Picture Placeholder 17"/>
          <p:cNvSpPr>
            <a:spLocks noGrp="1"/>
          </p:cNvSpPr>
          <p:nvPr>
            <p:ph type="pic" sz="quarter" idx="20" hasCustomPrompt="1"/>
          </p:nvPr>
        </p:nvSpPr>
        <p:spPr>
          <a:xfrm>
            <a:off x="4022203" y="1334584"/>
            <a:ext cx="1505315" cy="1505316"/>
          </a:xfrm>
          <a:prstGeom prst="ellipse">
            <a:avLst/>
          </a:prstGeom>
          <a:solidFill>
            <a:schemeClr val="tx2"/>
          </a:solidFill>
        </p:spPr>
        <p:txBody>
          <a:bodyPr anchor="ctr">
            <a:normAutofit/>
          </a:bodyPr>
          <a:lstStyle>
            <a:lvl1pPr marL="0" indent="0" algn="ctr">
              <a:buNone/>
              <a:defRPr sz="1800">
                <a:solidFill>
                  <a:schemeClr val="bg1"/>
                </a:solidFill>
              </a:defRPr>
            </a:lvl1pPr>
          </a:lstStyle>
          <a:p>
            <a:r>
              <a:rPr lang="en-US" dirty="0"/>
              <a:t>Insert icon</a:t>
            </a:r>
          </a:p>
        </p:txBody>
      </p:sp>
      <p:sp>
        <p:nvSpPr>
          <p:cNvPr id="39" name="Text Placeholder 26"/>
          <p:cNvSpPr>
            <a:spLocks noGrp="1"/>
          </p:cNvSpPr>
          <p:nvPr>
            <p:ph type="body" sz="quarter" idx="21" hasCustomPrompt="1"/>
          </p:nvPr>
        </p:nvSpPr>
        <p:spPr>
          <a:xfrm>
            <a:off x="3599861" y="3517096"/>
            <a:ext cx="2290586" cy="2778930"/>
          </a:xfrm>
        </p:spPr>
        <p:txBody>
          <a:bodyPr>
            <a:noAutofit/>
          </a:bodyPr>
          <a:lstStyle>
            <a:lvl1pPr marL="0" indent="0" algn="ctr">
              <a:buNone/>
              <a:defRPr sz="16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endParaRPr lang="en-US" dirty="0">
              <a:solidFill>
                <a:srgbClr val="414142"/>
              </a:solidFill>
              <a:latin typeface="Arial" panose="020B0604020202020204" pitchFamily="34" charset="0"/>
              <a:cs typeface="Arial" panose="020B0604020202020204" pitchFamily="34" charset="0"/>
            </a:endParaRPr>
          </a:p>
        </p:txBody>
      </p:sp>
      <p:sp>
        <p:nvSpPr>
          <p:cNvPr id="40" name="Text Placeholder 24"/>
          <p:cNvSpPr>
            <a:spLocks noGrp="1"/>
          </p:cNvSpPr>
          <p:nvPr>
            <p:ph type="body" sz="quarter" idx="22" hasCustomPrompt="1"/>
          </p:nvPr>
        </p:nvSpPr>
        <p:spPr>
          <a:xfrm>
            <a:off x="3328649" y="3127296"/>
            <a:ext cx="2892425" cy="341632"/>
          </a:xfrm>
        </p:spPr>
        <p:txBody>
          <a:bodyPr>
            <a:spAutoFit/>
          </a:bodyPr>
          <a:lstStyle>
            <a:lvl1pPr marL="0" indent="0" algn="ctr">
              <a:buNone/>
              <a:defRPr sz="1800" b="1">
                <a:solidFill>
                  <a:schemeClr val="tx2"/>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30" name="Picture Placeholder 17"/>
          <p:cNvSpPr>
            <a:spLocks noGrp="1"/>
          </p:cNvSpPr>
          <p:nvPr>
            <p:ph type="pic" sz="quarter" idx="19" hasCustomPrompt="1"/>
          </p:nvPr>
        </p:nvSpPr>
        <p:spPr>
          <a:xfrm>
            <a:off x="1190840" y="1334584"/>
            <a:ext cx="1505315" cy="1505316"/>
          </a:xfrm>
          <a:prstGeom prst="ellipse">
            <a:avLst/>
          </a:prstGeom>
          <a:solidFill>
            <a:schemeClr val="accent1"/>
          </a:solidFill>
        </p:spPr>
        <p:txBody>
          <a:bodyPr anchor="ctr">
            <a:normAutofit/>
          </a:bodyPr>
          <a:lstStyle>
            <a:lvl1pPr marL="0" indent="0" algn="ctr">
              <a:buNone/>
              <a:defRPr sz="1800">
                <a:solidFill>
                  <a:schemeClr val="bg1"/>
                </a:solidFill>
              </a:defRPr>
            </a:lvl1pPr>
          </a:lstStyle>
          <a:p>
            <a:r>
              <a:rPr lang="en-US" dirty="0"/>
              <a:t>Insert icon</a:t>
            </a:r>
          </a:p>
        </p:txBody>
      </p:sp>
      <p:sp>
        <p:nvSpPr>
          <p:cNvPr id="18" name="Text Placeholder 26"/>
          <p:cNvSpPr>
            <a:spLocks noGrp="1"/>
          </p:cNvSpPr>
          <p:nvPr>
            <p:ph type="body" sz="quarter" idx="13" hasCustomPrompt="1"/>
          </p:nvPr>
        </p:nvSpPr>
        <p:spPr>
          <a:xfrm>
            <a:off x="768498" y="3517096"/>
            <a:ext cx="2290586" cy="2778930"/>
          </a:xfrm>
        </p:spPr>
        <p:txBody>
          <a:bodyPr>
            <a:noAutofit/>
          </a:bodyPr>
          <a:lstStyle>
            <a:lvl1pPr marL="0" indent="0" algn="ctr">
              <a:buNone/>
              <a:defRPr sz="16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lvl="0" indent="0">
              <a:buNone/>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endParaRPr lang="en-US" dirty="0">
              <a:solidFill>
                <a:srgbClr val="414142"/>
              </a:solidFill>
              <a:latin typeface="Arial" panose="020B0604020202020204" pitchFamily="34" charset="0"/>
              <a:cs typeface="Arial" panose="020B0604020202020204" pitchFamily="34" charset="0"/>
            </a:endParaRPr>
          </a:p>
        </p:txBody>
      </p:sp>
      <p:sp>
        <p:nvSpPr>
          <p:cNvPr id="25" name="Text Placeholder 24"/>
          <p:cNvSpPr>
            <a:spLocks noGrp="1"/>
          </p:cNvSpPr>
          <p:nvPr>
            <p:ph type="body" sz="quarter" idx="14" hasCustomPrompt="1"/>
          </p:nvPr>
        </p:nvSpPr>
        <p:spPr>
          <a:xfrm>
            <a:off x="497286" y="3127296"/>
            <a:ext cx="2892425" cy="341632"/>
          </a:xfrm>
        </p:spPr>
        <p:txBody>
          <a:bodyPr>
            <a:spAutoFit/>
          </a:bodyPr>
          <a:lstStyle>
            <a:lvl1pPr marL="0" indent="0" algn="ctr">
              <a:buNone/>
              <a:defRPr sz="1800" b="1">
                <a:solidFill>
                  <a:schemeClr val="accent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Tree>
    <p:extLst>
      <p:ext uri="{BB962C8B-B14F-4D97-AF65-F5344CB8AC3E}">
        <p14:creationId xmlns:p14="http://schemas.microsoft.com/office/powerpoint/2010/main" val="25690480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7_Graphics slide">
    <p:spTree>
      <p:nvGrpSpPr>
        <p:cNvPr id="1" name=""/>
        <p:cNvGrpSpPr/>
        <p:nvPr/>
      </p:nvGrpSpPr>
      <p:grpSpPr>
        <a:xfrm>
          <a:off x="0" y="0"/>
          <a:ext cx="0" cy="0"/>
          <a:chOff x="0" y="0"/>
          <a:chExt cx="0" cy="0"/>
        </a:xfrm>
      </p:grpSpPr>
      <p:sp>
        <p:nvSpPr>
          <p:cNvPr id="34" name="Picture Placeholder 17"/>
          <p:cNvSpPr>
            <a:spLocks noGrp="1"/>
          </p:cNvSpPr>
          <p:nvPr>
            <p:ph type="pic" sz="quarter" idx="30" hasCustomPrompt="1"/>
          </p:nvPr>
        </p:nvSpPr>
        <p:spPr>
          <a:xfrm>
            <a:off x="7248634" y="3730587"/>
            <a:ext cx="1505315" cy="1505316"/>
          </a:xfrm>
          <a:prstGeom prst="ellipse">
            <a:avLst/>
          </a:prstGeom>
          <a:solidFill>
            <a:schemeClr val="tx2"/>
          </a:solidFill>
        </p:spPr>
        <p:txBody>
          <a:bodyPr anchor="ctr">
            <a:normAutofit/>
          </a:bodyPr>
          <a:lstStyle>
            <a:lvl1pPr marL="0" indent="0" algn="ctr">
              <a:buNone/>
              <a:defRPr sz="1800">
                <a:solidFill>
                  <a:schemeClr val="bg1"/>
                </a:solidFill>
              </a:defRPr>
            </a:lvl1pPr>
          </a:lstStyle>
          <a:p>
            <a:r>
              <a:rPr lang="en-US" dirty="0"/>
              <a:t>Insert icon</a:t>
            </a:r>
          </a:p>
        </p:txBody>
      </p:sp>
      <p:sp>
        <p:nvSpPr>
          <p:cNvPr id="35" name="Text Placeholder 24"/>
          <p:cNvSpPr>
            <a:spLocks noGrp="1"/>
          </p:cNvSpPr>
          <p:nvPr>
            <p:ph type="body" sz="quarter" idx="31" hasCustomPrompt="1"/>
          </p:nvPr>
        </p:nvSpPr>
        <p:spPr>
          <a:xfrm>
            <a:off x="6918011" y="5448157"/>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8" name="Picture Placeholder 17"/>
          <p:cNvSpPr>
            <a:spLocks noGrp="1"/>
          </p:cNvSpPr>
          <p:nvPr>
            <p:ph type="pic" sz="quarter" idx="24" hasCustomPrompt="1"/>
          </p:nvPr>
        </p:nvSpPr>
        <p:spPr>
          <a:xfrm>
            <a:off x="9913358" y="3730587"/>
            <a:ext cx="1505315" cy="1505316"/>
          </a:xfrm>
          <a:prstGeom prst="ellipse">
            <a:avLst/>
          </a:prstGeom>
          <a:solidFill>
            <a:schemeClr val="accent2"/>
          </a:solidFill>
        </p:spPr>
        <p:txBody>
          <a:bodyPr anchor="ctr">
            <a:normAutofit/>
          </a:bodyPr>
          <a:lstStyle>
            <a:lvl1pPr marL="0" indent="0" algn="ctr">
              <a:buNone/>
              <a:defRPr sz="1800">
                <a:solidFill>
                  <a:schemeClr val="bg1"/>
                </a:solidFill>
              </a:defRPr>
            </a:lvl1pPr>
          </a:lstStyle>
          <a:p>
            <a:r>
              <a:rPr lang="en-US" dirty="0"/>
              <a:t>Insert icon</a:t>
            </a:r>
          </a:p>
        </p:txBody>
      </p:sp>
      <p:sp>
        <p:nvSpPr>
          <p:cNvPr id="29" name="Text Placeholder 24"/>
          <p:cNvSpPr>
            <a:spLocks noGrp="1"/>
          </p:cNvSpPr>
          <p:nvPr>
            <p:ph type="body" sz="quarter" idx="25" hasCustomPrompt="1"/>
          </p:nvPr>
        </p:nvSpPr>
        <p:spPr>
          <a:xfrm>
            <a:off x="9582735" y="5448157"/>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32" name="Picture Placeholder 17"/>
          <p:cNvSpPr>
            <a:spLocks noGrp="1"/>
          </p:cNvSpPr>
          <p:nvPr>
            <p:ph type="pic" sz="quarter" idx="28" hasCustomPrompt="1"/>
          </p:nvPr>
        </p:nvSpPr>
        <p:spPr>
          <a:xfrm>
            <a:off x="4583910" y="3730587"/>
            <a:ext cx="1505315" cy="1505316"/>
          </a:xfrm>
          <a:prstGeom prst="ellipse">
            <a:avLst/>
          </a:prstGeom>
          <a:solidFill>
            <a:schemeClr val="accent1"/>
          </a:solidFill>
        </p:spPr>
        <p:txBody>
          <a:bodyPr anchor="ctr">
            <a:normAutofit/>
          </a:bodyPr>
          <a:lstStyle>
            <a:lvl1pPr marL="0" indent="0" algn="ctr">
              <a:buNone/>
              <a:defRPr sz="1800">
                <a:solidFill>
                  <a:schemeClr val="bg1"/>
                </a:solidFill>
              </a:defRPr>
            </a:lvl1pPr>
          </a:lstStyle>
          <a:p>
            <a:r>
              <a:rPr lang="en-US" dirty="0"/>
              <a:t>Insert icon</a:t>
            </a:r>
          </a:p>
        </p:txBody>
      </p:sp>
      <p:sp>
        <p:nvSpPr>
          <p:cNvPr id="33" name="Text Placeholder 24"/>
          <p:cNvSpPr>
            <a:spLocks noGrp="1"/>
          </p:cNvSpPr>
          <p:nvPr>
            <p:ph type="body" sz="quarter" idx="29" hasCustomPrompt="1"/>
          </p:nvPr>
        </p:nvSpPr>
        <p:spPr>
          <a:xfrm>
            <a:off x="4253287" y="5448157"/>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6" name="Picture Placeholder 17"/>
          <p:cNvSpPr>
            <a:spLocks noGrp="1"/>
          </p:cNvSpPr>
          <p:nvPr>
            <p:ph type="pic" sz="quarter" idx="22" hasCustomPrompt="1"/>
          </p:nvPr>
        </p:nvSpPr>
        <p:spPr>
          <a:xfrm>
            <a:off x="9913358" y="1139674"/>
            <a:ext cx="1505315" cy="1505316"/>
          </a:xfrm>
          <a:prstGeom prst="ellipse">
            <a:avLst/>
          </a:prstGeom>
          <a:solidFill>
            <a:schemeClr val="tx2"/>
          </a:solidFill>
        </p:spPr>
        <p:txBody>
          <a:bodyPr anchor="ctr">
            <a:normAutofit/>
          </a:bodyPr>
          <a:lstStyle>
            <a:lvl1pPr marL="0" indent="0" algn="ctr">
              <a:buNone/>
              <a:defRPr sz="1800">
                <a:solidFill>
                  <a:schemeClr val="bg1"/>
                </a:solidFill>
              </a:defRPr>
            </a:lvl1pPr>
          </a:lstStyle>
          <a:p>
            <a:r>
              <a:rPr lang="en-US" dirty="0"/>
              <a:t>Insert icon</a:t>
            </a:r>
          </a:p>
        </p:txBody>
      </p:sp>
      <p:sp>
        <p:nvSpPr>
          <p:cNvPr id="27" name="Text Placeholder 24"/>
          <p:cNvSpPr>
            <a:spLocks noGrp="1"/>
          </p:cNvSpPr>
          <p:nvPr>
            <p:ph type="body" sz="quarter" idx="23" hasCustomPrompt="1"/>
          </p:nvPr>
        </p:nvSpPr>
        <p:spPr>
          <a:xfrm>
            <a:off x="9582735" y="2857244"/>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4" name="Picture Placeholder 17"/>
          <p:cNvSpPr>
            <a:spLocks noGrp="1"/>
          </p:cNvSpPr>
          <p:nvPr>
            <p:ph type="pic" sz="quarter" idx="20" hasCustomPrompt="1"/>
          </p:nvPr>
        </p:nvSpPr>
        <p:spPr>
          <a:xfrm>
            <a:off x="7248634" y="1139674"/>
            <a:ext cx="1505315" cy="1505316"/>
          </a:xfrm>
          <a:prstGeom prst="ellipse">
            <a:avLst/>
          </a:prstGeom>
          <a:solidFill>
            <a:schemeClr val="accent1"/>
          </a:solidFill>
        </p:spPr>
        <p:txBody>
          <a:bodyPr anchor="ctr">
            <a:normAutofit/>
          </a:bodyPr>
          <a:lstStyle>
            <a:lvl1pPr marL="0" indent="0" algn="ctr">
              <a:buNone/>
              <a:defRPr sz="1800">
                <a:solidFill>
                  <a:schemeClr val="bg1"/>
                </a:solidFill>
              </a:defRPr>
            </a:lvl1pPr>
          </a:lstStyle>
          <a:p>
            <a:r>
              <a:rPr lang="en-US" dirty="0"/>
              <a:t>Insert icon</a:t>
            </a:r>
          </a:p>
        </p:txBody>
      </p:sp>
      <p:sp>
        <p:nvSpPr>
          <p:cNvPr id="25" name="Text Placeholder 24"/>
          <p:cNvSpPr>
            <a:spLocks noGrp="1"/>
          </p:cNvSpPr>
          <p:nvPr>
            <p:ph type="body" sz="quarter" idx="21" hasCustomPrompt="1"/>
          </p:nvPr>
        </p:nvSpPr>
        <p:spPr>
          <a:xfrm>
            <a:off x="6918011" y="2857244"/>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2" name="Picture Placeholder 17"/>
          <p:cNvSpPr>
            <a:spLocks noGrp="1"/>
          </p:cNvSpPr>
          <p:nvPr>
            <p:ph type="pic" sz="quarter" idx="19" hasCustomPrompt="1"/>
          </p:nvPr>
        </p:nvSpPr>
        <p:spPr>
          <a:xfrm>
            <a:off x="4583910" y="1139674"/>
            <a:ext cx="1505315" cy="1505316"/>
          </a:xfrm>
          <a:prstGeom prst="ellipse">
            <a:avLst/>
          </a:prstGeom>
          <a:solidFill>
            <a:schemeClr val="accent2"/>
          </a:solidFill>
        </p:spPr>
        <p:txBody>
          <a:bodyPr anchor="ctr">
            <a:normAutofit/>
          </a:bodyPr>
          <a:lstStyle>
            <a:lvl1pPr marL="0" indent="0" algn="ctr">
              <a:buNone/>
              <a:defRPr sz="1800">
                <a:solidFill>
                  <a:schemeClr val="bg1"/>
                </a:solidFill>
              </a:defRPr>
            </a:lvl1pPr>
          </a:lstStyle>
          <a:p>
            <a:r>
              <a:rPr lang="en-US" dirty="0"/>
              <a:t>Insert icon</a:t>
            </a:r>
          </a:p>
        </p:txBody>
      </p:sp>
      <p:sp>
        <p:nvSpPr>
          <p:cNvPr id="23" name="Text Placeholder 24"/>
          <p:cNvSpPr>
            <a:spLocks noGrp="1"/>
          </p:cNvSpPr>
          <p:nvPr>
            <p:ph type="body" sz="quarter" idx="14" hasCustomPrompt="1"/>
          </p:nvPr>
        </p:nvSpPr>
        <p:spPr>
          <a:xfrm>
            <a:off x="4253287" y="2857244"/>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0" name="Text Placeholder 19"/>
          <p:cNvSpPr>
            <a:spLocks noGrp="1"/>
          </p:cNvSpPr>
          <p:nvPr>
            <p:ph type="body" sz="quarter" idx="10" hasCustomPrompt="1"/>
          </p:nvPr>
        </p:nvSpPr>
        <p:spPr>
          <a:xfrm>
            <a:off x="725691" y="1139674"/>
            <a:ext cx="3312910" cy="1089529"/>
          </a:xfrm>
        </p:spPr>
        <p:txBody>
          <a:bodyPr wrap="square">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1" name="Text Placeholder 26"/>
          <p:cNvSpPr>
            <a:spLocks noGrp="1"/>
          </p:cNvSpPr>
          <p:nvPr>
            <p:ph type="body" sz="quarter" idx="13" hasCustomPrompt="1"/>
          </p:nvPr>
        </p:nvSpPr>
        <p:spPr>
          <a:xfrm>
            <a:off x="725690" y="2494627"/>
            <a:ext cx="3164666" cy="3139321"/>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a:t>
            </a:r>
          </a:p>
        </p:txBody>
      </p:sp>
    </p:spTree>
    <p:extLst>
      <p:ext uri="{BB962C8B-B14F-4D97-AF65-F5344CB8AC3E}">
        <p14:creationId xmlns:p14="http://schemas.microsoft.com/office/powerpoint/2010/main" val="29909890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8_Graphics slide">
    <p:spTree>
      <p:nvGrpSpPr>
        <p:cNvPr id="1" name=""/>
        <p:cNvGrpSpPr/>
        <p:nvPr/>
      </p:nvGrpSpPr>
      <p:grpSpPr>
        <a:xfrm>
          <a:off x="0" y="0"/>
          <a:ext cx="0" cy="0"/>
          <a:chOff x="0" y="0"/>
          <a:chExt cx="0" cy="0"/>
        </a:xfrm>
      </p:grpSpPr>
      <p:sp>
        <p:nvSpPr>
          <p:cNvPr id="3" name="Text Placeholder 2"/>
          <p:cNvSpPr>
            <a:spLocks noGrp="1"/>
          </p:cNvSpPr>
          <p:nvPr>
            <p:ph type="body" sz="quarter" idx="30"/>
          </p:nvPr>
        </p:nvSpPr>
        <p:spPr>
          <a:xfrm>
            <a:off x="0" y="0"/>
            <a:ext cx="12192000" cy="6858000"/>
          </a:xfrm>
          <a:solidFill>
            <a:schemeClr val="accent5"/>
          </a:solidFill>
        </p:spPr>
        <p:txBody>
          <a:bodyPr>
            <a:normAutofit/>
          </a:bodyPr>
          <a:lstStyle>
            <a:lvl1pPr marL="0" indent="0">
              <a:buNone/>
              <a:defRPr sz="700"/>
            </a:lvl1pPr>
          </a:lstStyle>
          <a:p>
            <a:pPr lvl="0"/>
            <a:r>
              <a:rPr lang="en-US"/>
              <a:t>Click to edit Master text styles</a:t>
            </a:r>
          </a:p>
        </p:txBody>
      </p:sp>
      <p:sp>
        <p:nvSpPr>
          <p:cNvPr id="28" name="Picture Placeholder 17"/>
          <p:cNvSpPr>
            <a:spLocks noGrp="1"/>
          </p:cNvSpPr>
          <p:nvPr>
            <p:ph type="pic" sz="quarter" idx="24" hasCustomPrompt="1"/>
          </p:nvPr>
        </p:nvSpPr>
        <p:spPr>
          <a:xfrm>
            <a:off x="9913358" y="3730587"/>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29" name="Text Placeholder 24"/>
          <p:cNvSpPr>
            <a:spLocks noGrp="1"/>
          </p:cNvSpPr>
          <p:nvPr>
            <p:ph type="body" sz="quarter" idx="25" hasCustomPrompt="1"/>
          </p:nvPr>
        </p:nvSpPr>
        <p:spPr>
          <a:xfrm>
            <a:off x="9582735" y="5448157"/>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32" name="Picture Placeholder 17"/>
          <p:cNvSpPr>
            <a:spLocks noGrp="1"/>
          </p:cNvSpPr>
          <p:nvPr>
            <p:ph type="pic" sz="quarter" idx="28" hasCustomPrompt="1"/>
          </p:nvPr>
        </p:nvSpPr>
        <p:spPr>
          <a:xfrm>
            <a:off x="4583910" y="3730587"/>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33" name="Text Placeholder 24"/>
          <p:cNvSpPr>
            <a:spLocks noGrp="1"/>
          </p:cNvSpPr>
          <p:nvPr>
            <p:ph type="body" sz="quarter" idx="29" hasCustomPrompt="1"/>
          </p:nvPr>
        </p:nvSpPr>
        <p:spPr>
          <a:xfrm>
            <a:off x="4253287" y="5448157"/>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6" name="Picture Placeholder 17"/>
          <p:cNvSpPr>
            <a:spLocks noGrp="1"/>
          </p:cNvSpPr>
          <p:nvPr>
            <p:ph type="pic" sz="quarter" idx="22" hasCustomPrompt="1"/>
          </p:nvPr>
        </p:nvSpPr>
        <p:spPr>
          <a:xfrm>
            <a:off x="9913358" y="1139674"/>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27" name="Text Placeholder 24"/>
          <p:cNvSpPr>
            <a:spLocks noGrp="1"/>
          </p:cNvSpPr>
          <p:nvPr>
            <p:ph type="body" sz="quarter" idx="23" hasCustomPrompt="1"/>
          </p:nvPr>
        </p:nvSpPr>
        <p:spPr>
          <a:xfrm>
            <a:off x="9582735" y="2857244"/>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4" name="Picture Placeholder 17"/>
          <p:cNvSpPr>
            <a:spLocks noGrp="1"/>
          </p:cNvSpPr>
          <p:nvPr>
            <p:ph type="pic" sz="quarter" idx="20" hasCustomPrompt="1"/>
          </p:nvPr>
        </p:nvSpPr>
        <p:spPr>
          <a:xfrm>
            <a:off x="7248634" y="1139674"/>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25" name="Text Placeholder 24"/>
          <p:cNvSpPr>
            <a:spLocks noGrp="1"/>
          </p:cNvSpPr>
          <p:nvPr>
            <p:ph type="body" sz="quarter" idx="21" hasCustomPrompt="1"/>
          </p:nvPr>
        </p:nvSpPr>
        <p:spPr>
          <a:xfrm>
            <a:off x="6918011" y="2857244"/>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2" name="Picture Placeholder 17"/>
          <p:cNvSpPr>
            <a:spLocks noGrp="1"/>
          </p:cNvSpPr>
          <p:nvPr>
            <p:ph type="pic" sz="quarter" idx="19" hasCustomPrompt="1"/>
          </p:nvPr>
        </p:nvSpPr>
        <p:spPr>
          <a:xfrm>
            <a:off x="4583910" y="1139674"/>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23" name="Text Placeholder 24"/>
          <p:cNvSpPr>
            <a:spLocks noGrp="1"/>
          </p:cNvSpPr>
          <p:nvPr>
            <p:ph type="body" sz="quarter" idx="14" hasCustomPrompt="1"/>
          </p:nvPr>
        </p:nvSpPr>
        <p:spPr>
          <a:xfrm>
            <a:off x="4253287" y="2857244"/>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0" name="Text Placeholder 19"/>
          <p:cNvSpPr>
            <a:spLocks noGrp="1"/>
          </p:cNvSpPr>
          <p:nvPr>
            <p:ph type="body" sz="quarter" idx="10" hasCustomPrompt="1"/>
          </p:nvPr>
        </p:nvSpPr>
        <p:spPr>
          <a:xfrm>
            <a:off x="725691" y="1139674"/>
            <a:ext cx="3312910" cy="1089529"/>
          </a:xfrm>
        </p:spPr>
        <p:txBody>
          <a:bodyPr wrap="square">
            <a:spAutoFit/>
          </a:bodyPr>
          <a:lstStyle>
            <a:lvl1pPr marL="0" indent="0" algn="l">
              <a:buNone/>
              <a:defRPr sz="3600" b="1" baseline="0">
                <a:solidFill>
                  <a:schemeClr val="bg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1" name="Text Placeholder 26"/>
          <p:cNvSpPr>
            <a:spLocks noGrp="1"/>
          </p:cNvSpPr>
          <p:nvPr>
            <p:ph type="body" sz="quarter" idx="13" hasCustomPrompt="1"/>
          </p:nvPr>
        </p:nvSpPr>
        <p:spPr>
          <a:xfrm>
            <a:off x="725690" y="2494627"/>
            <a:ext cx="3164666" cy="3139321"/>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a:t>
            </a:r>
          </a:p>
        </p:txBody>
      </p:sp>
      <p:sp>
        <p:nvSpPr>
          <p:cNvPr id="18" name="Picture Placeholder 17"/>
          <p:cNvSpPr>
            <a:spLocks noGrp="1"/>
          </p:cNvSpPr>
          <p:nvPr>
            <p:ph type="pic" sz="quarter" idx="31" hasCustomPrompt="1"/>
          </p:nvPr>
        </p:nvSpPr>
        <p:spPr>
          <a:xfrm>
            <a:off x="7248634" y="3730587"/>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19" name="Text Placeholder 24"/>
          <p:cNvSpPr>
            <a:spLocks noGrp="1"/>
          </p:cNvSpPr>
          <p:nvPr>
            <p:ph type="body" sz="quarter" idx="32" hasCustomPrompt="1"/>
          </p:nvPr>
        </p:nvSpPr>
        <p:spPr>
          <a:xfrm>
            <a:off x="6918011" y="5448157"/>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Tree>
    <p:extLst>
      <p:ext uri="{BB962C8B-B14F-4D97-AF65-F5344CB8AC3E}">
        <p14:creationId xmlns:p14="http://schemas.microsoft.com/office/powerpoint/2010/main" val="25920571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9_Graphics slide">
    <p:spTree>
      <p:nvGrpSpPr>
        <p:cNvPr id="1" name=""/>
        <p:cNvGrpSpPr/>
        <p:nvPr/>
      </p:nvGrpSpPr>
      <p:grpSpPr>
        <a:xfrm>
          <a:off x="0" y="0"/>
          <a:ext cx="0" cy="0"/>
          <a:chOff x="0" y="0"/>
          <a:chExt cx="0" cy="0"/>
        </a:xfrm>
      </p:grpSpPr>
      <p:sp>
        <p:nvSpPr>
          <p:cNvPr id="3" name="Text Placeholder 2"/>
          <p:cNvSpPr>
            <a:spLocks noGrp="1"/>
          </p:cNvSpPr>
          <p:nvPr>
            <p:ph type="body" sz="quarter" idx="30"/>
          </p:nvPr>
        </p:nvSpPr>
        <p:spPr>
          <a:xfrm>
            <a:off x="0" y="0"/>
            <a:ext cx="12192000" cy="6858000"/>
          </a:xfrm>
          <a:solidFill>
            <a:schemeClr val="accent1"/>
          </a:solidFill>
        </p:spPr>
        <p:txBody>
          <a:bodyPr>
            <a:normAutofit/>
          </a:bodyPr>
          <a:lstStyle>
            <a:lvl1pPr marL="0" indent="0">
              <a:buNone/>
              <a:defRPr sz="700"/>
            </a:lvl1pPr>
          </a:lstStyle>
          <a:p>
            <a:pPr lvl="0"/>
            <a:r>
              <a:rPr lang="en-US"/>
              <a:t>Click to edit Master text styles</a:t>
            </a:r>
          </a:p>
        </p:txBody>
      </p:sp>
      <p:sp>
        <p:nvSpPr>
          <p:cNvPr id="28" name="Picture Placeholder 17"/>
          <p:cNvSpPr>
            <a:spLocks noGrp="1"/>
          </p:cNvSpPr>
          <p:nvPr>
            <p:ph type="pic" sz="quarter" idx="24" hasCustomPrompt="1"/>
          </p:nvPr>
        </p:nvSpPr>
        <p:spPr>
          <a:xfrm>
            <a:off x="9913358" y="3730587"/>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29" name="Text Placeholder 24"/>
          <p:cNvSpPr>
            <a:spLocks noGrp="1"/>
          </p:cNvSpPr>
          <p:nvPr>
            <p:ph type="body" sz="quarter" idx="25" hasCustomPrompt="1"/>
          </p:nvPr>
        </p:nvSpPr>
        <p:spPr>
          <a:xfrm>
            <a:off x="9582735" y="5448157"/>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32" name="Picture Placeholder 17"/>
          <p:cNvSpPr>
            <a:spLocks noGrp="1"/>
          </p:cNvSpPr>
          <p:nvPr>
            <p:ph type="pic" sz="quarter" idx="28" hasCustomPrompt="1"/>
          </p:nvPr>
        </p:nvSpPr>
        <p:spPr>
          <a:xfrm>
            <a:off x="4583910" y="3730587"/>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33" name="Text Placeholder 24"/>
          <p:cNvSpPr>
            <a:spLocks noGrp="1"/>
          </p:cNvSpPr>
          <p:nvPr>
            <p:ph type="body" sz="quarter" idx="29" hasCustomPrompt="1"/>
          </p:nvPr>
        </p:nvSpPr>
        <p:spPr>
          <a:xfrm>
            <a:off x="4253287" y="5448157"/>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6" name="Picture Placeholder 17"/>
          <p:cNvSpPr>
            <a:spLocks noGrp="1"/>
          </p:cNvSpPr>
          <p:nvPr>
            <p:ph type="pic" sz="quarter" idx="22" hasCustomPrompt="1"/>
          </p:nvPr>
        </p:nvSpPr>
        <p:spPr>
          <a:xfrm>
            <a:off x="9913358" y="1139674"/>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27" name="Text Placeholder 24"/>
          <p:cNvSpPr>
            <a:spLocks noGrp="1"/>
          </p:cNvSpPr>
          <p:nvPr>
            <p:ph type="body" sz="quarter" idx="23" hasCustomPrompt="1"/>
          </p:nvPr>
        </p:nvSpPr>
        <p:spPr>
          <a:xfrm>
            <a:off x="9582735" y="2857244"/>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4" name="Picture Placeholder 17"/>
          <p:cNvSpPr>
            <a:spLocks noGrp="1"/>
          </p:cNvSpPr>
          <p:nvPr>
            <p:ph type="pic" sz="quarter" idx="20" hasCustomPrompt="1"/>
          </p:nvPr>
        </p:nvSpPr>
        <p:spPr>
          <a:xfrm>
            <a:off x="7248634" y="1139674"/>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25" name="Text Placeholder 24"/>
          <p:cNvSpPr>
            <a:spLocks noGrp="1"/>
          </p:cNvSpPr>
          <p:nvPr>
            <p:ph type="body" sz="quarter" idx="21" hasCustomPrompt="1"/>
          </p:nvPr>
        </p:nvSpPr>
        <p:spPr>
          <a:xfrm>
            <a:off x="6918011" y="2857244"/>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2" name="Picture Placeholder 17"/>
          <p:cNvSpPr>
            <a:spLocks noGrp="1"/>
          </p:cNvSpPr>
          <p:nvPr>
            <p:ph type="pic" sz="quarter" idx="19" hasCustomPrompt="1"/>
          </p:nvPr>
        </p:nvSpPr>
        <p:spPr>
          <a:xfrm>
            <a:off x="4583910" y="1139674"/>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23" name="Text Placeholder 24"/>
          <p:cNvSpPr>
            <a:spLocks noGrp="1"/>
          </p:cNvSpPr>
          <p:nvPr>
            <p:ph type="body" sz="quarter" idx="14" hasCustomPrompt="1"/>
          </p:nvPr>
        </p:nvSpPr>
        <p:spPr>
          <a:xfrm>
            <a:off x="4253287" y="2857244"/>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
        <p:nvSpPr>
          <p:cNvPr id="20" name="Text Placeholder 19"/>
          <p:cNvSpPr>
            <a:spLocks noGrp="1"/>
          </p:cNvSpPr>
          <p:nvPr>
            <p:ph type="body" sz="quarter" idx="10" hasCustomPrompt="1"/>
          </p:nvPr>
        </p:nvSpPr>
        <p:spPr>
          <a:xfrm>
            <a:off x="725691" y="1139674"/>
            <a:ext cx="3312910" cy="1089529"/>
          </a:xfrm>
        </p:spPr>
        <p:txBody>
          <a:bodyPr wrap="square">
            <a:spAutoFit/>
          </a:bodyPr>
          <a:lstStyle>
            <a:lvl1pPr marL="0" indent="0" algn="l">
              <a:buNone/>
              <a:defRPr sz="3600" b="1" baseline="0">
                <a:solidFill>
                  <a:schemeClr val="bg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21" name="Text Placeholder 26"/>
          <p:cNvSpPr>
            <a:spLocks noGrp="1"/>
          </p:cNvSpPr>
          <p:nvPr>
            <p:ph type="body" sz="quarter" idx="13" hasCustomPrompt="1"/>
          </p:nvPr>
        </p:nvSpPr>
        <p:spPr>
          <a:xfrm>
            <a:off x="725690" y="2494627"/>
            <a:ext cx="3164666" cy="3139321"/>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a:t>
            </a:r>
          </a:p>
        </p:txBody>
      </p:sp>
      <p:sp>
        <p:nvSpPr>
          <p:cNvPr id="18" name="Picture Placeholder 17"/>
          <p:cNvSpPr>
            <a:spLocks noGrp="1"/>
          </p:cNvSpPr>
          <p:nvPr>
            <p:ph type="pic" sz="quarter" idx="31" hasCustomPrompt="1"/>
          </p:nvPr>
        </p:nvSpPr>
        <p:spPr>
          <a:xfrm>
            <a:off x="7248634" y="3730587"/>
            <a:ext cx="1505315" cy="1505316"/>
          </a:xfrm>
          <a:prstGeom prst="ellipse">
            <a:avLst/>
          </a:prstGeom>
          <a:solidFill>
            <a:schemeClr val="bg1"/>
          </a:solidFill>
        </p:spPr>
        <p:txBody>
          <a:bodyPr anchor="ctr">
            <a:normAutofit/>
          </a:bodyPr>
          <a:lstStyle>
            <a:lvl1pPr marL="0" indent="0" algn="ctr">
              <a:buNone/>
              <a:defRPr sz="1800">
                <a:solidFill>
                  <a:schemeClr val="tx1"/>
                </a:solidFill>
              </a:defRPr>
            </a:lvl1pPr>
          </a:lstStyle>
          <a:p>
            <a:r>
              <a:rPr lang="en-US" dirty="0"/>
              <a:t>Insert icon</a:t>
            </a:r>
          </a:p>
        </p:txBody>
      </p:sp>
      <p:sp>
        <p:nvSpPr>
          <p:cNvPr id="19" name="Text Placeholder 24"/>
          <p:cNvSpPr>
            <a:spLocks noGrp="1"/>
          </p:cNvSpPr>
          <p:nvPr>
            <p:ph type="body" sz="quarter" idx="32" hasCustomPrompt="1"/>
          </p:nvPr>
        </p:nvSpPr>
        <p:spPr>
          <a:xfrm>
            <a:off x="6918011" y="5448157"/>
            <a:ext cx="2166564" cy="341632"/>
          </a:xfrm>
        </p:spPr>
        <p:txBody>
          <a:bodyPr wrap="square">
            <a:spAutoFit/>
          </a:bodyPr>
          <a:lstStyle>
            <a:lvl1pPr marL="0" indent="0" algn="ctr">
              <a:buNone/>
              <a:defRPr sz="1800" b="1">
                <a:solidFill>
                  <a:schemeClr val="tx1"/>
                </a:solidFill>
              </a:defRPr>
            </a:lvl1pPr>
            <a:lvl2pPr marL="343022" indent="0">
              <a:buNone/>
              <a:defRPr b="1"/>
            </a:lvl2pPr>
            <a:lvl3pPr marL="686043" indent="0">
              <a:buNone/>
              <a:defRPr b="1"/>
            </a:lvl3pPr>
            <a:lvl4pPr marL="1029065" indent="0">
              <a:buNone/>
              <a:defRPr b="1"/>
            </a:lvl4pPr>
            <a:lvl5pPr marL="1372087" indent="0">
              <a:buNone/>
              <a:defRPr b="1"/>
            </a:lvl5pPr>
          </a:lstStyle>
          <a:p>
            <a:pPr lvl="0"/>
            <a:r>
              <a:rPr lang="en-US" dirty="0"/>
              <a:t>Title</a:t>
            </a:r>
          </a:p>
        </p:txBody>
      </p:sp>
    </p:spTree>
    <p:extLst>
      <p:ext uri="{BB962C8B-B14F-4D97-AF65-F5344CB8AC3E}">
        <p14:creationId xmlns:p14="http://schemas.microsoft.com/office/powerpoint/2010/main" val="11794258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Mobile mockup">
    <p:spTree>
      <p:nvGrpSpPr>
        <p:cNvPr id="1" name=""/>
        <p:cNvGrpSpPr/>
        <p:nvPr/>
      </p:nvGrpSpPr>
      <p:grpSpPr>
        <a:xfrm>
          <a:off x="0" y="0"/>
          <a:ext cx="0" cy="0"/>
          <a:chOff x="0" y="0"/>
          <a:chExt cx="0" cy="0"/>
        </a:xfrm>
      </p:grpSpPr>
      <p:sp>
        <p:nvSpPr>
          <p:cNvPr id="6" name="Oval 5"/>
          <p:cNvSpPr/>
          <p:nvPr userDrawn="1"/>
        </p:nvSpPr>
        <p:spPr>
          <a:xfrm>
            <a:off x="6510339" y="885825"/>
            <a:ext cx="4981574" cy="4981574"/>
          </a:xfrm>
          <a:prstGeom prst="ellipse">
            <a:avLst/>
          </a:prstGeom>
          <a:gradFill>
            <a:gsLst>
              <a:gs pos="67000">
                <a:schemeClr val="accent1"/>
              </a:gs>
              <a:gs pos="0">
                <a:schemeClr val="tx2"/>
              </a:gs>
              <a:gs pos="100000">
                <a:schemeClr val="accent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l="31385" r="33534"/>
          <a:stretch/>
        </p:blipFill>
        <p:spPr>
          <a:xfrm>
            <a:off x="7402665" y="264774"/>
            <a:ext cx="3228230" cy="6134794"/>
          </a:xfrm>
          <a:prstGeom prst="rect">
            <a:avLst/>
          </a:prstGeom>
        </p:spPr>
      </p:pic>
      <p:sp>
        <p:nvSpPr>
          <p:cNvPr id="23" name="Picture Placeholder 22"/>
          <p:cNvSpPr>
            <a:spLocks noGrp="1"/>
          </p:cNvSpPr>
          <p:nvPr>
            <p:ph type="pic" sz="quarter" idx="14" hasCustomPrompt="1"/>
          </p:nvPr>
        </p:nvSpPr>
        <p:spPr>
          <a:xfrm>
            <a:off x="7704447" y="733964"/>
            <a:ext cx="2565400" cy="5257483"/>
          </a:xfrm>
          <a:custGeom>
            <a:avLst/>
            <a:gdLst>
              <a:gd name="connsiteX0" fmla="*/ 263800 w 2565400"/>
              <a:gd name="connsiteY0" fmla="*/ 0 h 5968763"/>
              <a:gd name="connsiteX1" fmla="*/ 849446 w 2565400"/>
              <a:gd name="connsiteY1" fmla="*/ 0 h 5968763"/>
              <a:gd name="connsiteX2" fmla="*/ 849446 w 2565400"/>
              <a:gd name="connsiteY2" fmla="*/ 81247 h 5968763"/>
              <a:gd name="connsiteX3" fmla="*/ 930693 w 2565400"/>
              <a:gd name="connsiteY3" fmla="*/ 162494 h 5968763"/>
              <a:gd name="connsiteX4" fmla="*/ 1613487 w 2565400"/>
              <a:gd name="connsiteY4" fmla="*/ 162494 h 5968763"/>
              <a:gd name="connsiteX5" fmla="*/ 1694734 w 2565400"/>
              <a:gd name="connsiteY5" fmla="*/ 81247 h 5968763"/>
              <a:gd name="connsiteX6" fmla="*/ 1694734 w 2565400"/>
              <a:gd name="connsiteY6" fmla="*/ 0 h 5968763"/>
              <a:gd name="connsiteX7" fmla="*/ 2301600 w 2565400"/>
              <a:gd name="connsiteY7" fmla="*/ 0 h 5968763"/>
              <a:gd name="connsiteX8" fmla="*/ 2565400 w 2565400"/>
              <a:gd name="connsiteY8" fmla="*/ 263800 h 5968763"/>
              <a:gd name="connsiteX9" fmla="*/ 2565400 w 2565400"/>
              <a:gd name="connsiteY9" fmla="*/ 5704963 h 5968763"/>
              <a:gd name="connsiteX10" fmla="*/ 2301600 w 2565400"/>
              <a:gd name="connsiteY10" fmla="*/ 5968763 h 5968763"/>
              <a:gd name="connsiteX11" fmla="*/ 263800 w 2565400"/>
              <a:gd name="connsiteY11" fmla="*/ 5968763 h 5968763"/>
              <a:gd name="connsiteX12" fmla="*/ 0 w 2565400"/>
              <a:gd name="connsiteY12" fmla="*/ 5704963 h 5968763"/>
              <a:gd name="connsiteX13" fmla="*/ 0 w 2565400"/>
              <a:gd name="connsiteY13" fmla="*/ 263800 h 5968763"/>
              <a:gd name="connsiteX14" fmla="*/ 263800 w 2565400"/>
              <a:gd name="connsiteY14" fmla="*/ 0 h 596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65400" h="5968763">
                <a:moveTo>
                  <a:pt x="263800" y="0"/>
                </a:moveTo>
                <a:lnTo>
                  <a:pt x="849446" y="0"/>
                </a:lnTo>
                <a:lnTo>
                  <a:pt x="849446" y="81247"/>
                </a:lnTo>
                <a:cubicBezTo>
                  <a:pt x="849446" y="126118"/>
                  <a:pt x="885822" y="162494"/>
                  <a:pt x="930693" y="162494"/>
                </a:cubicBezTo>
                <a:lnTo>
                  <a:pt x="1613487" y="162494"/>
                </a:lnTo>
                <a:cubicBezTo>
                  <a:pt x="1658358" y="162494"/>
                  <a:pt x="1694734" y="126118"/>
                  <a:pt x="1694734" y="81247"/>
                </a:cubicBezTo>
                <a:lnTo>
                  <a:pt x="1694734" y="0"/>
                </a:lnTo>
                <a:lnTo>
                  <a:pt x="2301600" y="0"/>
                </a:lnTo>
                <a:cubicBezTo>
                  <a:pt x="2447293" y="0"/>
                  <a:pt x="2565400" y="118107"/>
                  <a:pt x="2565400" y="263800"/>
                </a:cubicBezTo>
                <a:lnTo>
                  <a:pt x="2565400" y="5704963"/>
                </a:lnTo>
                <a:cubicBezTo>
                  <a:pt x="2565400" y="5850656"/>
                  <a:pt x="2447293" y="5968763"/>
                  <a:pt x="2301600" y="5968763"/>
                </a:cubicBezTo>
                <a:lnTo>
                  <a:pt x="263800" y="5968763"/>
                </a:lnTo>
                <a:cubicBezTo>
                  <a:pt x="118107" y="5968763"/>
                  <a:pt x="0" y="5850656"/>
                  <a:pt x="0" y="5704963"/>
                </a:cubicBezTo>
                <a:lnTo>
                  <a:pt x="0" y="263800"/>
                </a:lnTo>
                <a:cubicBezTo>
                  <a:pt x="0" y="118107"/>
                  <a:pt x="118107" y="0"/>
                  <a:pt x="263800" y="0"/>
                </a:cubicBezTo>
                <a:close/>
              </a:path>
            </a:pathLst>
          </a:custGeom>
          <a:solidFill>
            <a:schemeClr val="bg1">
              <a:lumMod val="95000"/>
            </a:schemeClr>
          </a:solidFill>
        </p:spPr>
        <p:txBody>
          <a:bodyPr wrap="square" anchor="ctr">
            <a:noAutofit/>
          </a:bodyPr>
          <a:lstStyle>
            <a:lvl1pPr marL="0" indent="0" algn="ctr">
              <a:buNone/>
              <a:defRPr sz="1600" baseline="0"/>
            </a:lvl1pPr>
          </a:lstStyle>
          <a:p>
            <a:r>
              <a:rPr lang="en-US" dirty="0"/>
              <a:t>Insert image</a:t>
            </a:r>
          </a:p>
        </p:txBody>
      </p:sp>
      <p:sp>
        <p:nvSpPr>
          <p:cNvPr id="16" name="Text Placeholder 19"/>
          <p:cNvSpPr>
            <a:spLocks noGrp="1"/>
          </p:cNvSpPr>
          <p:nvPr>
            <p:ph type="body" sz="quarter" idx="10" hasCustomPrompt="1"/>
          </p:nvPr>
        </p:nvSpPr>
        <p:spPr>
          <a:xfrm>
            <a:off x="725690"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17" name="Text Placeholder 26"/>
          <p:cNvSpPr>
            <a:spLocks noGrp="1"/>
          </p:cNvSpPr>
          <p:nvPr>
            <p:ph type="body" sz="quarter" idx="13" hasCustomPrompt="1"/>
          </p:nvPr>
        </p:nvSpPr>
        <p:spPr>
          <a:xfrm>
            <a:off x="725690"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grpSp>
        <p:nvGrpSpPr>
          <p:cNvPr id="8" name="Group 7"/>
          <p:cNvGrpSpPr/>
          <p:nvPr userDrawn="1"/>
        </p:nvGrpSpPr>
        <p:grpSpPr>
          <a:xfrm>
            <a:off x="744740" y="6073866"/>
            <a:ext cx="4202827" cy="53163"/>
            <a:chOff x="0" y="5050970"/>
            <a:chExt cx="12192000" cy="181605"/>
          </a:xfrm>
        </p:grpSpPr>
        <p:sp>
          <p:nvSpPr>
            <p:cNvPr id="9" name="Rectangle 8"/>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p:cNvGrpSpPr/>
            <p:nvPr/>
          </p:nvGrpSpPr>
          <p:grpSpPr>
            <a:xfrm>
              <a:off x="3944676" y="5050970"/>
              <a:ext cx="8247324" cy="181604"/>
              <a:chOff x="3944676" y="4189615"/>
              <a:chExt cx="5228058" cy="311492"/>
            </a:xfrm>
          </p:grpSpPr>
          <p:sp>
            <p:nvSpPr>
              <p:cNvPr id="11" name="Rectangle 10"/>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2" name="Rectangle 11"/>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25128357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Mobile mockup">
    <p:spTree>
      <p:nvGrpSpPr>
        <p:cNvPr id="1" name=""/>
        <p:cNvGrpSpPr/>
        <p:nvPr/>
      </p:nvGrpSpPr>
      <p:grpSpPr>
        <a:xfrm>
          <a:off x="0" y="0"/>
          <a:ext cx="0" cy="0"/>
          <a:chOff x="0" y="0"/>
          <a:chExt cx="0" cy="0"/>
        </a:xfrm>
      </p:grpSpPr>
      <p:sp>
        <p:nvSpPr>
          <p:cNvPr id="16" name="Text Placeholder 19"/>
          <p:cNvSpPr>
            <a:spLocks noGrp="1"/>
          </p:cNvSpPr>
          <p:nvPr>
            <p:ph type="body" sz="quarter" idx="10" hasCustomPrompt="1"/>
          </p:nvPr>
        </p:nvSpPr>
        <p:spPr>
          <a:xfrm>
            <a:off x="6807791"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17" name="Text Placeholder 26"/>
          <p:cNvSpPr>
            <a:spLocks noGrp="1"/>
          </p:cNvSpPr>
          <p:nvPr>
            <p:ph type="body" sz="quarter" idx="13" hasCustomPrompt="1"/>
          </p:nvPr>
        </p:nvSpPr>
        <p:spPr>
          <a:xfrm>
            <a:off x="6807791"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grpSp>
        <p:nvGrpSpPr>
          <p:cNvPr id="8" name="Group 7"/>
          <p:cNvGrpSpPr/>
          <p:nvPr userDrawn="1"/>
        </p:nvGrpSpPr>
        <p:grpSpPr>
          <a:xfrm>
            <a:off x="6826841" y="6073866"/>
            <a:ext cx="4202827" cy="53163"/>
            <a:chOff x="0" y="5050970"/>
            <a:chExt cx="12192000" cy="181605"/>
          </a:xfrm>
        </p:grpSpPr>
        <p:sp>
          <p:nvSpPr>
            <p:cNvPr id="9" name="Rectangle 8"/>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p:cNvGrpSpPr/>
            <p:nvPr/>
          </p:nvGrpSpPr>
          <p:grpSpPr>
            <a:xfrm>
              <a:off x="3944676" y="5050970"/>
              <a:ext cx="8247324" cy="181604"/>
              <a:chOff x="3944676" y="4189615"/>
              <a:chExt cx="5228058" cy="311492"/>
            </a:xfrm>
          </p:grpSpPr>
          <p:sp>
            <p:nvSpPr>
              <p:cNvPr id="11" name="Rectangle 10"/>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2" name="Rectangle 11"/>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6" name="Oval 5"/>
          <p:cNvSpPr/>
          <p:nvPr userDrawn="1"/>
        </p:nvSpPr>
        <p:spPr>
          <a:xfrm>
            <a:off x="933891" y="885825"/>
            <a:ext cx="4981574" cy="4981574"/>
          </a:xfrm>
          <a:prstGeom prst="ellipse">
            <a:avLst/>
          </a:prstGeom>
          <a:gradFill>
            <a:gsLst>
              <a:gs pos="67000">
                <a:schemeClr val="accent1"/>
              </a:gs>
              <a:gs pos="0">
                <a:schemeClr val="tx2"/>
              </a:gs>
              <a:gs pos="100000">
                <a:schemeClr val="accent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l="31385" r="33534"/>
          <a:stretch/>
        </p:blipFill>
        <p:spPr>
          <a:xfrm>
            <a:off x="1826217" y="264774"/>
            <a:ext cx="3228230" cy="6134794"/>
          </a:xfrm>
          <a:prstGeom prst="rect">
            <a:avLst/>
          </a:prstGeom>
        </p:spPr>
      </p:pic>
      <p:sp>
        <p:nvSpPr>
          <p:cNvPr id="23" name="Picture Placeholder 22"/>
          <p:cNvSpPr>
            <a:spLocks noGrp="1"/>
          </p:cNvSpPr>
          <p:nvPr>
            <p:ph type="pic" sz="quarter" idx="14" hasCustomPrompt="1"/>
          </p:nvPr>
        </p:nvSpPr>
        <p:spPr>
          <a:xfrm>
            <a:off x="2127999" y="733964"/>
            <a:ext cx="2565400" cy="5257483"/>
          </a:xfrm>
          <a:custGeom>
            <a:avLst/>
            <a:gdLst>
              <a:gd name="connsiteX0" fmla="*/ 263800 w 2565400"/>
              <a:gd name="connsiteY0" fmla="*/ 0 h 5968763"/>
              <a:gd name="connsiteX1" fmla="*/ 849446 w 2565400"/>
              <a:gd name="connsiteY1" fmla="*/ 0 h 5968763"/>
              <a:gd name="connsiteX2" fmla="*/ 849446 w 2565400"/>
              <a:gd name="connsiteY2" fmla="*/ 81247 h 5968763"/>
              <a:gd name="connsiteX3" fmla="*/ 930693 w 2565400"/>
              <a:gd name="connsiteY3" fmla="*/ 162494 h 5968763"/>
              <a:gd name="connsiteX4" fmla="*/ 1613487 w 2565400"/>
              <a:gd name="connsiteY4" fmla="*/ 162494 h 5968763"/>
              <a:gd name="connsiteX5" fmla="*/ 1694734 w 2565400"/>
              <a:gd name="connsiteY5" fmla="*/ 81247 h 5968763"/>
              <a:gd name="connsiteX6" fmla="*/ 1694734 w 2565400"/>
              <a:gd name="connsiteY6" fmla="*/ 0 h 5968763"/>
              <a:gd name="connsiteX7" fmla="*/ 2301600 w 2565400"/>
              <a:gd name="connsiteY7" fmla="*/ 0 h 5968763"/>
              <a:gd name="connsiteX8" fmla="*/ 2565400 w 2565400"/>
              <a:gd name="connsiteY8" fmla="*/ 263800 h 5968763"/>
              <a:gd name="connsiteX9" fmla="*/ 2565400 w 2565400"/>
              <a:gd name="connsiteY9" fmla="*/ 5704963 h 5968763"/>
              <a:gd name="connsiteX10" fmla="*/ 2301600 w 2565400"/>
              <a:gd name="connsiteY10" fmla="*/ 5968763 h 5968763"/>
              <a:gd name="connsiteX11" fmla="*/ 263800 w 2565400"/>
              <a:gd name="connsiteY11" fmla="*/ 5968763 h 5968763"/>
              <a:gd name="connsiteX12" fmla="*/ 0 w 2565400"/>
              <a:gd name="connsiteY12" fmla="*/ 5704963 h 5968763"/>
              <a:gd name="connsiteX13" fmla="*/ 0 w 2565400"/>
              <a:gd name="connsiteY13" fmla="*/ 263800 h 5968763"/>
              <a:gd name="connsiteX14" fmla="*/ 263800 w 2565400"/>
              <a:gd name="connsiteY14" fmla="*/ 0 h 596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65400" h="5968763">
                <a:moveTo>
                  <a:pt x="263800" y="0"/>
                </a:moveTo>
                <a:lnTo>
                  <a:pt x="849446" y="0"/>
                </a:lnTo>
                <a:lnTo>
                  <a:pt x="849446" y="81247"/>
                </a:lnTo>
                <a:cubicBezTo>
                  <a:pt x="849446" y="126118"/>
                  <a:pt x="885822" y="162494"/>
                  <a:pt x="930693" y="162494"/>
                </a:cubicBezTo>
                <a:lnTo>
                  <a:pt x="1613487" y="162494"/>
                </a:lnTo>
                <a:cubicBezTo>
                  <a:pt x="1658358" y="162494"/>
                  <a:pt x="1694734" y="126118"/>
                  <a:pt x="1694734" y="81247"/>
                </a:cubicBezTo>
                <a:lnTo>
                  <a:pt x="1694734" y="0"/>
                </a:lnTo>
                <a:lnTo>
                  <a:pt x="2301600" y="0"/>
                </a:lnTo>
                <a:cubicBezTo>
                  <a:pt x="2447293" y="0"/>
                  <a:pt x="2565400" y="118107"/>
                  <a:pt x="2565400" y="263800"/>
                </a:cubicBezTo>
                <a:lnTo>
                  <a:pt x="2565400" y="5704963"/>
                </a:lnTo>
                <a:cubicBezTo>
                  <a:pt x="2565400" y="5850656"/>
                  <a:pt x="2447293" y="5968763"/>
                  <a:pt x="2301600" y="5968763"/>
                </a:cubicBezTo>
                <a:lnTo>
                  <a:pt x="263800" y="5968763"/>
                </a:lnTo>
                <a:cubicBezTo>
                  <a:pt x="118107" y="5968763"/>
                  <a:pt x="0" y="5850656"/>
                  <a:pt x="0" y="5704963"/>
                </a:cubicBezTo>
                <a:lnTo>
                  <a:pt x="0" y="263800"/>
                </a:lnTo>
                <a:cubicBezTo>
                  <a:pt x="0" y="118107"/>
                  <a:pt x="118107" y="0"/>
                  <a:pt x="263800" y="0"/>
                </a:cubicBezTo>
                <a:close/>
              </a:path>
            </a:pathLst>
          </a:custGeom>
          <a:solidFill>
            <a:schemeClr val="bg1">
              <a:lumMod val="95000"/>
            </a:schemeClr>
          </a:solidFill>
        </p:spPr>
        <p:txBody>
          <a:bodyPr wrap="square" anchor="ctr">
            <a:noAutofit/>
          </a:bodyPr>
          <a:lstStyle>
            <a:lvl1pPr marL="0" indent="0" algn="ctr">
              <a:buNone/>
              <a:defRPr sz="1600" baseline="0"/>
            </a:lvl1pPr>
          </a:lstStyle>
          <a:p>
            <a:r>
              <a:rPr lang="en-US" dirty="0"/>
              <a:t>Insert image</a:t>
            </a:r>
          </a:p>
        </p:txBody>
      </p:sp>
    </p:spTree>
    <p:extLst>
      <p:ext uri="{BB962C8B-B14F-4D97-AF65-F5344CB8AC3E}">
        <p14:creationId xmlns:p14="http://schemas.microsoft.com/office/powerpoint/2010/main" val="100394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Title_Accessibility_Purple bkcgd">
    <p:spTree>
      <p:nvGrpSpPr>
        <p:cNvPr id="1" name=""/>
        <p:cNvGrpSpPr/>
        <p:nvPr/>
      </p:nvGrpSpPr>
      <p:grpSpPr>
        <a:xfrm>
          <a:off x="0" y="0"/>
          <a:ext cx="0" cy="0"/>
          <a:chOff x="0" y="0"/>
          <a:chExt cx="0" cy="0"/>
        </a:xfrm>
      </p:grpSpPr>
      <p:sp>
        <p:nvSpPr>
          <p:cNvPr id="11" name="Rectangle 10"/>
          <p:cNvSpPr>
            <a:spLocks noChangeAspect="1"/>
          </p:cNvSpPr>
          <p:nvPr userDrawn="1"/>
        </p:nvSpPr>
        <p:spPr>
          <a:xfrm>
            <a:off x="0" y="0"/>
            <a:ext cx="12192000" cy="519853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Text Placeholder 15"/>
          <p:cNvSpPr>
            <a:spLocks noGrp="1"/>
          </p:cNvSpPr>
          <p:nvPr>
            <p:ph type="body" sz="quarter" idx="13" hasCustomPrompt="1"/>
          </p:nvPr>
        </p:nvSpPr>
        <p:spPr>
          <a:xfrm>
            <a:off x="1244600" y="1751013"/>
            <a:ext cx="3597366" cy="931862"/>
          </a:xfrm>
        </p:spPr>
        <p:txBody>
          <a:bodyPr>
            <a:spAutoFit/>
          </a:bodyPr>
          <a:lstStyle>
            <a:lvl1pPr marL="0" marR="0" indent="0" algn="l" defTabSz="914400" rtl="0" eaLnBrk="1" fontAlgn="auto" latinLnBrk="0" hangingPunct="1">
              <a:lnSpc>
                <a:spcPct val="90000"/>
              </a:lnSpc>
              <a:spcBef>
                <a:spcPct val="0"/>
              </a:spcBef>
              <a:spcAft>
                <a:spcPts val="0"/>
              </a:spcAft>
              <a:buClrTx/>
              <a:buSzTx/>
              <a:buFontTx/>
              <a:buNone/>
              <a:tabLst/>
              <a:defRPr sz="6000">
                <a:solidFill>
                  <a:schemeClr val="bg1"/>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6000" b="0" i="0" u="none" strike="noStrike" kern="1200" cap="none" spc="0" normalizeH="0" baseline="0" noProof="0" dirty="0">
                <a:ln>
                  <a:noFill/>
                </a:ln>
                <a:solidFill>
                  <a:srgbClr val="98CDCD"/>
                </a:solidFill>
                <a:effectLst/>
                <a:uLnTx/>
                <a:uFillTx/>
                <a:latin typeface="Arial" panose="020B0604020202020204" pitchFamily="34" charset="0"/>
                <a:ea typeface="+mn-ea"/>
                <a:cs typeface="Arial" panose="020B0604020202020204" pitchFamily="34" charset="0"/>
              </a:rPr>
              <a:t>Insert text</a:t>
            </a:r>
          </a:p>
        </p:txBody>
      </p:sp>
      <p:sp>
        <p:nvSpPr>
          <p:cNvPr id="14" name="Text Placeholder 13"/>
          <p:cNvSpPr>
            <a:spLocks noGrp="1"/>
          </p:cNvSpPr>
          <p:nvPr>
            <p:ph type="body" sz="quarter" idx="12" hasCustomPrompt="1"/>
          </p:nvPr>
        </p:nvSpPr>
        <p:spPr>
          <a:xfrm>
            <a:off x="1244600" y="2601142"/>
            <a:ext cx="6523446" cy="1006429"/>
          </a:xfrm>
        </p:spPr>
        <p:txBody>
          <a:bodyPr wrap="square" anchor="t">
            <a:spAutoFit/>
          </a:bodyPr>
          <a:lstStyle>
            <a:lvl1pPr marL="0" indent="0">
              <a:buNone/>
              <a:defRPr sz="6600" baseline="0">
                <a:solidFill>
                  <a:schemeClr val="bg1"/>
                </a:solidFill>
                <a:latin typeface="Arial Black" panose="020B0A04020102020204" pitchFamily="34" charset="0"/>
              </a:defRPr>
            </a:lvl1pPr>
            <a:lvl2pPr>
              <a:defRPr sz="6600">
                <a:latin typeface="Arial Black" panose="020B0A04020102020204" pitchFamily="34" charset="0"/>
              </a:defRPr>
            </a:lvl2pPr>
            <a:lvl3pPr>
              <a:defRPr sz="6600">
                <a:latin typeface="Arial Black" panose="020B0A04020102020204" pitchFamily="34" charset="0"/>
              </a:defRPr>
            </a:lvl3pPr>
            <a:lvl4pPr>
              <a:defRPr sz="6600">
                <a:latin typeface="Arial Black" panose="020B0A04020102020204" pitchFamily="34" charset="0"/>
              </a:defRPr>
            </a:lvl4pPr>
            <a:lvl5pPr>
              <a:defRPr sz="6600">
                <a:latin typeface="Arial Black" panose="020B0A04020102020204" pitchFamily="34" charset="0"/>
              </a:defRPr>
            </a:lvl5pPr>
          </a:lstStyle>
          <a:p>
            <a:pPr lvl="0"/>
            <a:r>
              <a:rPr lang="en-US" dirty="0"/>
              <a:t>INSERT TEXT</a:t>
            </a:r>
          </a:p>
        </p:txBody>
      </p:sp>
      <p:sp>
        <p:nvSpPr>
          <p:cNvPr id="10" name="Text Placeholder 9"/>
          <p:cNvSpPr>
            <a:spLocks noGrp="1"/>
          </p:cNvSpPr>
          <p:nvPr>
            <p:ph type="body" sz="quarter" idx="11" hasCustomPrompt="1"/>
          </p:nvPr>
        </p:nvSpPr>
        <p:spPr>
          <a:xfrm>
            <a:off x="1227138" y="5843588"/>
            <a:ext cx="7689850" cy="427037"/>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2400">
                <a:solidFill>
                  <a:schemeClr val="tx1"/>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Presentation  </a:t>
            </a:r>
            <a:r>
              <a:rPr kumimoji="0" lang="en-US" sz="2400" b="0" i="0" u="none" strike="noStrike" kern="1200" cap="none" spc="0" normalizeH="0" baseline="0" noProof="0" dirty="0">
                <a:ln>
                  <a:noFill/>
                </a:ln>
                <a:solidFill>
                  <a:srgbClr val="E4923F"/>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  Name  </a:t>
            </a:r>
            <a:r>
              <a:rPr kumimoji="0" lang="en-US" sz="2400" b="0" i="0" u="none" strike="noStrike" kern="1200" cap="none" spc="0" normalizeH="0" baseline="0" noProof="0" dirty="0">
                <a:ln>
                  <a:noFill/>
                </a:ln>
                <a:solidFill>
                  <a:srgbClr val="E4923F"/>
                </a:solidFill>
                <a:effectLst/>
                <a:uLnTx/>
                <a:uFillTx/>
                <a:latin typeface="Arial" panose="020B0604020202020204" pitchFamily="34" charset="0"/>
                <a:ea typeface="+mn-ea"/>
                <a:cs typeface="Arial" panose="020B0604020202020204" pitchFamily="34" charset="0"/>
              </a:rPr>
              <a:t>|</a:t>
            </a:r>
            <a:r>
              <a:rPr kumimoji="0" lang="en-US" sz="2400" b="0" i="0" u="none" strike="noStrike" kern="1200" cap="none" spc="0" normalizeH="0" baseline="0" noProof="0" dirty="0">
                <a:ln>
                  <a:noFill/>
                </a:ln>
                <a:solidFill>
                  <a:srgbClr val="414142"/>
                </a:solidFill>
                <a:effectLst/>
                <a:uLnTx/>
                <a:uFillTx/>
                <a:latin typeface="Arial" panose="020B0604020202020204" pitchFamily="34" charset="0"/>
                <a:ea typeface="+mn-ea"/>
                <a:cs typeface="Arial" panose="020B0604020202020204" pitchFamily="34" charset="0"/>
              </a:rPr>
              <a:t>  Date</a:t>
            </a:r>
          </a:p>
        </p:txBody>
      </p:sp>
      <p:pic>
        <p:nvPicPr>
          <p:cNvPr id="3" name="Picture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370423" y="5660175"/>
            <a:ext cx="2255520" cy="797782"/>
          </a:xfrm>
          <a:prstGeom prst="rect">
            <a:avLst/>
          </a:prstGeom>
        </p:spPr>
      </p:pic>
      <p:sp>
        <p:nvSpPr>
          <p:cNvPr id="4" name="Rectangle 3"/>
          <p:cNvSpPr/>
          <p:nvPr userDrawn="1"/>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5" name="Group 4"/>
          <p:cNvGrpSpPr/>
          <p:nvPr userDrawn="1"/>
        </p:nvGrpSpPr>
        <p:grpSpPr>
          <a:xfrm>
            <a:off x="3944676" y="5050970"/>
            <a:ext cx="8247324" cy="181604"/>
            <a:chOff x="3944676" y="4189615"/>
            <a:chExt cx="5228058" cy="311492"/>
          </a:xfrm>
        </p:grpSpPr>
        <p:sp>
          <p:nvSpPr>
            <p:cNvPr id="6" name="Rectangle 5"/>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07139990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Mobile mockup">
    <p:spTree>
      <p:nvGrpSpPr>
        <p:cNvPr id="1" name=""/>
        <p:cNvGrpSpPr/>
        <p:nvPr/>
      </p:nvGrpSpPr>
      <p:grpSpPr>
        <a:xfrm>
          <a:off x="0" y="0"/>
          <a:ext cx="0" cy="0"/>
          <a:chOff x="0" y="0"/>
          <a:chExt cx="0" cy="0"/>
        </a:xfrm>
      </p:grpSpPr>
      <p:sp>
        <p:nvSpPr>
          <p:cNvPr id="16" name="Text Placeholder 19"/>
          <p:cNvSpPr>
            <a:spLocks noGrp="1"/>
          </p:cNvSpPr>
          <p:nvPr>
            <p:ph type="body" sz="quarter" idx="10" hasCustomPrompt="1"/>
          </p:nvPr>
        </p:nvSpPr>
        <p:spPr>
          <a:xfrm>
            <a:off x="7026866"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17" name="Text Placeholder 26"/>
          <p:cNvSpPr>
            <a:spLocks noGrp="1"/>
          </p:cNvSpPr>
          <p:nvPr>
            <p:ph type="body" sz="quarter" idx="13" hasCustomPrompt="1"/>
          </p:nvPr>
        </p:nvSpPr>
        <p:spPr>
          <a:xfrm>
            <a:off x="7026866"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grpSp>
        <p:nvGrpSpPr>
          <p:cNvPr id="8" name="Group 7"/>
          <p:cNvGrpSpPr/>
          <p:nvPr userDrawn="1"/>
        </p:nvGrpSpPr>
        <p:grpSpPr>
          <a:xfrm>
            <a:off x="7045916" y="6073866"/>
            <a:ext cx="4202827" cy="53163"/>
            <a:chOff x="0" y="5050970"/>
            <a:chExt cx="12192000" cy="181605"/>
          </a:xfrm>
        </p:grpSpPr>
        <p:sp>
          <p:nvSpPr>
            <p:cNvPr id="9" name="Rectangle 8"/>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p:cNvGrpSpPr/>
            <p:nvPr/>
          </p:nvGrpSpPr>
          <p:grpSpPr>
            <a:xfrm>
              <a:off x="3944676" y="5050970"/>
              <a:ext cx="8247324" cy="181604"/>
              <a:chOff x="3944676" y="4189615"/>
              <a:chExt cx="5228058" cy="311492"/>
            </a:xfrm>
          </p:grpSpPr>
          <p:sp>
            <p:nvSpPr>
              <p:cNvPr id="11" name="Rectangle 10"/>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2" name="Rectangle 11"/>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l="31385" r="33534"/>
          <a:stretch/>
        </p:blipFill>
        <p:spPr>
          <a:xfrm>
            <a:off x="464142" y="264774"/>
            <a:ext cx="3228230" cy="6134794"/>
          </a:xfrm>
          <a:prstGeom prst="rect">
            <a:avLst/>
          </a:prstGeom>
        </p:spPr>
      </p:pic>
      <p:sp>
        <p:nvSpPr>
          <p:cNvPr id="23" name="Picture Placeholder 22"/>
          <p:cNvSpPr>
            <a:spLocks noGrp="1"/>
          </p:cNvSpPr>
          <p:nvPr>
            <p:ph type="pic" sz="quarter" idx="14" hasCustomPrompt="1"/>
          </p:nvPr>
        </p:nvSpPr>
        <p:spPr>
          <a:xfrm>
            <a:off x="765924" y="733964"/>
            <a:ext cx="2565400" cy="5257483"/>
          </a:xfrm>
          <a:custGeom>
            <a:avLst/>
            <a:gdLst>
              <a:gd name="connsiteX0" fmla="*/ 263800 w 2565400"/>
              <a:gd name="connsiteY0" fmla="*/ 0 h 5968763"/>
              <a:gd name="connsiteX1" fmla="*/ 849446 w 2565400"/>
              <a:gd name="connsiteY1" fmla="*/ 0 h 5968763"/>
              <a:gd name="connsiteX2" fmla="*/ 849446 w 2565400"/>
              <a:gd name="connsiteY2" fmla="*/ 81247 h 5968763"/>
              <a:gd name="connsiteX3" fmla="*/ 930693 w 2565400"/>
              <a:gd name="connsiteY3" fmla="*/ 162494 h 5968763"/>
              <a:gd name="connsiteX4" fmla="*/ 1613487 w 2565400"/>
              <a:gd name="connsiteY4" fmla="*/ 162494 h 5968763"/>
              <a:gd name="connsiteX5" fmla="*/ 1694734 w 2565400"/>
              <a:gd name="connsiteY5" fmla="*/ 81247 h 5968763"/>
              <a:gd name="connsiteX6" fmla="*/ 1694734 w 2565400"/>
              <a:gd name="connsiteY6" fmla="*/ 0 h 5968763"/>
              <a:gd name="connsiteX7" fmla="*/ 2301600 w 2565400"/>
              <a:gd name="connsiteY7" fmla="*/ 0 h 5968763"/>
              <a:gd name="connsiteX8" fmla="*/ 2565400 w 2565400"/>
              <a:gd name="connsiteY8" fmla="*/ 263800 h 5968763"/>
              <a:gd name="connsiteX9" fmla="*/ 2565400 w 2565400"/>
              <a:gd name="connsiteY9" fmla="*/ 5704963 h 5968763"/>
              <a:gd name="connsiteX10" fmla="*/ 2301600 w 2565400"/>
              <a:gd name="connsiteY10" fmla="*/ 5968763 h 5968763"/>
              <a:gd name="connsiteX11" fmla="*/ 263800 w 2565400"/>
              <a:gd name="connsiteY11" fmla="*/ 5968763 h 5968763"/>
              <a:gd name="connsiteX12" fmla="*/ 0 w 2565400"/>
              <a:gd name="connsiteY12" fmla="*/ 5704963 h 5968763"/>
              <a:gd name="connsiteX13" fmla="*/ 0 w 2565400"/>
              <a:gd name="connsiteY13" fmla="*/ 263800 h 5968763"/>
              <a:gd name="connsiteX14" fmla="*/ 263800 w 2565400"/>
              <a:gd name="connsiteY14" fmla="*/ 0 h 596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65400" h="5968763">
                <a:moveTo>
                  <a:pt x="263800" y="0"/>
                </a:moveTo>
                <a:lnTo>
                  <a:pt x="849446" y="0"/>
                </a:lnTo>
                <a:lnTo>
                  <a:pt x="849446" y="81247"/>
                </a:lnTo>
                <a:cubicBezTo>
                  <a:pt x="849446" y="126118"/>
                  <a:pt x="885822" y="162494"/>
                  <a:pt x="930693" y="162494"/>
                </a:cubicBezTo>
                <a:lnTo>
                  <a:pt x="1613487" y="162494"/>
                </a:lnTo>
                <a:cubicBezTo>
                  <a:pt x="1658358" y="162494"/>
                  <a:pt x="1694734" y="126118"/>
                  <a:pt x="1694734" y="81247"/>
                </a:cubicBezTo>
                <a:lnTo>
                  <a:pt x="1694734" y="0"/>
                </a:lnTo>
                <a:lnTo>
                  <a:pt x="2301600" y="0"/>
                </a:lnTo>
                <a:cubicBezTo>
                  <a:pt x="2447293" y="0"/>
                  <a:pt x="2565400" y="118107"/>
                  <a:pt x="2565400" y="263800"/>
                </a:cubicBezTo>
                <a:lnTo>
                  <a:pt x="2565400" y="5704963"/>
                </a:lnTo>
                <a:cubicBezTo>
                  <a:pt x="2565400" y="5850656"/>
                  <a:pt x="2447293" y="5968763"/>
                  <a:pt x="2301600" y="5968763"/>
                </a:cubicBezTo>
                <a:lnTo>
                  <a:pt x="263800" y="5968763"/>
                </a:lnTo>
                <a:cubicBezTo>
                  <a:pt x="118107" y="5968763"/>
                  <a:pt x="0" y="5850656"/>
                  <a:pt x="0" y="5704963"/>
                </a:cubicBezTo>
                <a:lnTo>
                  <a:pt x="0" y="263800"/>
                </a:lnTo>
                <a:cubicBezTo>
                  <a:pt x="0" y="118107"/>
                  <a:pt x="118107" y="0"/>
                  <a:pt x="263800" y="0"/>
                </a:cubicBezTo>
                <a:close/>
              </a:path>
            </a:pathLst>
          </a:custGeom>
          <a:solidFill>
            <a:schemeClr val="bg1">
              <a:lumMod val="95000"/>
            </a:schemeClr>
          </a:solidFill>
        </p:spPr>
        <p:txBody>
          <a:bodyPr wrap="square" anchor="ctr">
            <a:noAutofit/>
          </a:bodyPr>
          <a:lstStyle>
            <a:lvl1pPr marL="0" indent="0" algn="ctr">
              <a:buNone/>
              <a:defRPr sz="1600" baseline="0"/>
            </a:lvl1pPr>
          </a:lstStyle>
          <a:p>
            <a:r>
              <a:rPr lang="en-US" dirty="0"/>
              <a:t>Insert image</a:t>
            </a:r>
          </a:p>
        </p:txBody>
      </p:sp>
      <p:pic>
        <p:nvPicPr>
          <p:cNvPr id="13" name="Picture 12"/>
          <p:cNvPicPr>
            <a:picLocks noChangeAspect="1"/>
          </p:cNvPicPr>
          <p:nvPr userDrawn="1"/>
        </p:nvPicPr>
        <p:blipFill rotWithShape="1">
          <a:blip r:embed="rId2" cstate="screen">
            <a:extLst>
              <a:ext uri="{28A0092B-C50C-407E-A947-70E740481C1C}">
                <a14:useLocalDpi xmlns:a14="http://schemas.microsoft.com/office/drawing/2010/main"/>
              </a:ext>
            </a:extLst>
          </a:blip>
          <a:srcRect l="31385" r="33534"/>
          <a:stretch/>
        </p:blipFill>
        <p:spPr>
          <a:xfrm>
            <a:off x="3390441" y="264774"/>
            <a:ext cx="3228230" cy="6134794"/>
          </a:xfrm>
          <a:prstGeom prst="rect">
            <a:avLst/>
          </a:prstGeom>
        </p:spPr>
      </p:pic>
      <p:sp>
        <p:nvSpPr>
          <p:cNvPr id="14" name="Picture Placeholder 13"/>
          <p:cNvSpPr>
            <a:spLocks noGrp="1"/>
          </p:cNvSpPr>
          <p:nvPr>
            <p:ph type="pic" sz="quarter" idx="15" hasCustomPrompt="1"/>
          </p:nvPr>
        </p:nvSpPr>
        <p:spPr>
          <a:xfrm>
            <a:off x="3692223" y="733964"/>
            <a:ext cx="2565400" cy="5257483"/>
          </a:xfrm>
          <a:custGeom>
            <a:avLst/>
            <a:gdLst>
              <a:gd name="connsiteX0" fmla="*/ 263800 w 2565400"/>
              <a:gd name="connsiteY0" fmla="*/ 0 h 5968763"/>
              <a:gd name="connsiteX1" fmla="*/ 849446 w 2565400"/>
              <a:gd name="connsiteY1" fmla="*/ 0 h 5968763"/>
              <a:gd name="connsiteX2" fmla="*/ 849446 w 2565400"/>
              <a:gd name="connsiteY2" fmla="*/ 81247 h 5968763"/>
              <a:gd name="connsiteX3" fmla="*/ 930693 w 2565400"/>
              <a:gd name="connsiteY3" fmla="*/ 162494 h 5968763"/>
              <a:gd name="connsiteX4" fmla="*/ 1613487 w 2565400"/>
              <a:gd name="connsiteY4" fmla="*/ 162494 h 5968763"/>
              <a:gd name="connsiteX5" fmla="*/ 1694734 w 2565400"/>
              <a:gd name="connsiteY5" fmla="*/ 81247 h 5968763"/>
              <a:gd name="connsiteX6" fmla="*/ 1694734 w 2565400"/>
              <a:gd name="connsiteY6" fmla="*/ 0 h 5968763"/>
              <a:gd name="connsiteX7" fmla="*/ 2301600 w 2565400"/>
              <a:gd name="connsiteY7" fmla="*/ 0 h 5968763"/>
              <a:gd name="connsiteX8" fmla="*/ 2565400 w 2565400"/>
              <a:gd name="connsiteY8" fmla="*/ 263800 h 5968763"/>
              <a:gd name="connsiteX9" fmla="*/ 2565400 w 2565400"/>
              <a:gd name="connsiteY9" fmla="*/ 5704963 h 5968763"/>
              <a:gd name="connsiteX10" fmla="*/ 2301600 w 2565400"/>
              <a:gd name="connsiteY10" fmla="*/ 5968763 h 5968763"/>
              <a:gd name="connsiteX11" fmla="*/ 263800 w 2565400"/>
              <a:gd name="connsiteY11" fmla="*/ 5968763 h 5968763"/>
              <a:gd name="connsiteX12" fmla="*/ 0 w 2565400"/>
              <a:gd name="connsiteY12" fmla="*/ 5704963 h 5968763"/>
              <a:gd name="connsiteX13" fmla="*/ 0 w 2565400"/>
              <a:gd name="connsiteY13" fmla="*/ 263800 h 5968763"/>
              <a:gd name="connsiteX14" fmla="*/ 263800 w 2565400"/>
              <a:gd name="connsiteY14" fmla="*/ 0 h 596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65400" h="5968763">
                <a:moveTo>
                  <a:pt x="263800" y="0"/>
                </a:moveTo>
                <a:lnTo>
                  <a:pt x="849446" y="0"/>
                </a:lnTo>
                <a:lnTo>
                  <a:pt x="849446" y="81247"/>
                </a:lnTo>
                <a:cubicBezTo>
                  <a:pt x="849446" y="126118"/>
                  <a:pt x="885822" y="162494"/>
                  <a:pt x="930693" y="162494"/>
                </a:cubicBezTo>
                <a:lnTo>
                  <a:pt x="1613487" y="162494"/>
                </a:lnTo>
                <a:cubicBezTo>
                  <a:pt x="1658358" y="162494"/>
                  <a:pt x="1694734" y="126118"/>
                  <a:pt x="1694734" y="81247"/>
                </a:cubicBezTo>
                <a:lnTo>
                  <a:pt x="1694734" y="0"/>
                </a:lnTo>
                <a:lnTo>
                  <a:pt x="2301600" y="0"/>
                </a:lnTo>
                <a:cubicBezTo>
                  <a:pt x="2447293" y="0"/>
                  <a:pt x="2565400" y="118107"/>
                  <a:pt x="2565400" y="263800"/>
                </a:cubicBezTo>
                <a:lnTo>
                  <a:pt x="2565400" y="5704963"/>
                </a:lnTo>
                <a:cubicBezTo>
                  <a:pt x="2565400" y="5850656"/>
                  <a:pt x="2447293" y="5968763"/>
                  <a:pt x="2301600" y="5968763"/>
                </a:cubicBezTo>
                <a:lnTo>
                  <a:pt x="263800" y="5968763"/>
                </a:lnTo>
                <a:cubicBezTo>
                  <a:pt x="118107" y="5968763"/>
                  <a:pt x="0" y="5850656"/>
                  <a:pt x="0" y="5704963"/>
                </a:cubicBezTo>
                <a:lnTo>
                  <a:pt x="0" y="263800"/>
                </a:lnTo>
                <a:cubicBezTo>
                  <a:pt x="0" y="118107"/>
                  <a:pt x="118107" y="0"/>
                  <a:pt x="263800" y="0"/>
                </a:cubicBezTo>
                <a:close/>
              </a:path>
            </a:pathLst>
          </a:custGeom>
          <a:solidFill>
            <a:schemeClr val="bg1">
              <a:lumMod val="95000"/>
            </a:schemeClr>
          </a:solidFill>
        </p:spPr>
        <p:txBody>
          <a:bodyPr wrap="square" anchor="ctr">
            <a:noAutofit/>
          </a:bodyPr>
          <a:lstStyle>
            <a:lvl1pPr marL="0" indent="0" algn="ctr">
              <a:buNone/>
              <a:defRPr sz="1600" baseline="0"/>
            </a:lvl1pPr>
          </a:lstStyle>
          <a:p>
            <a:r>
              <a:rPr lang="en-US" dirty="0"/>
              <a:t>Insert image</a:t>
            </a:r>
          </a:p>
        </p:txBody>
      </p:sp>
    </p:spTree>
    <p:extLst>
      <p:ext uri="{BB962C8B-B14F-4D97-AF65-F5344CB8AC3E}">
        <p14:creationId xmlns:p14="http://schemas.microsoft.com/office/powerpoint/2010/main" val="368252502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Laptop mockup">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271716" y="1232452"/>
            <a:ext cx="7491600" cy="4531984"/>
          </a:xfrm>
          <a:prstGeom prst="rect">
            <a:avLst/>
          </a:prstGeom>
        </p:spPr>
      </p:pic>
      <p:sp>
        <p:nvSpPr>
          <p:cNvPr id="5" name="Picture Placeholder 4"/>
          <p:cNvSpPr>
            <a:spLocks noGrp="1"/>
          </p:cNvSpPr>
          <p:nvPr>
            <p:ph type="pic" sz="quarter" idx="14" hasCustomPrompt="1"/>
          </p:nvPr>
        </p:nvSpPr>
        <p:spPr>
          <a:xfrm>
            <a:off x="6207125" y="1484488"/>
            <a:ext cx="5619750" cy="3560175"/>
          </a:xfrm>
          <a:prstGeom prst="round2SameRect">
            <a:avLst>
              <a:gd name="adj1" fmla="val 3250"/>
              <a:gd name="adj2" fmla="val 0"/>
            </a:avLst>
          </a:prstGeom>
          <a:solidFill>
            <a:schemeClr val="bg1">
              <a:lumMod val="95000"/>
            </a:schemeClr>
          </a:solidFill>
        </p:spPr>
        <p:txBody>
          <a:bodyPr anchor="ctr">
            <a:normAutofit/>
          </a:bodyPr>
          <a:lstStyle>
            <a:lvl1pPr marL="0" indent="0" algn="ctr">
              <a:buNone/>
              <a:defRPr sz="1600"/>
            </a:lvl1pPr>
          </a:lstStyle>
          <a:p>
            <a:r>
              <a:rPr lang="en-US" dirty="0"/>
              <a:t>Insert image</a:t>
            </a:r>
          </a:p>
        </p:txBody>
      </p:sp>
      <p:sp>
        <p:nvSpPr>
          <p:cNvPr id="16" name="Text Placeholder 19"/>
          <p:cNvSpPr>
            <a:spLocks noGrp="1"/>
          </p:cNvSpPr>
          <p:nvPr>
            <p:ph type="body" sz="quarter" idx="10" hasCustomPrompt="1"/>
          </p:nvPr>
        </p:nvSpPr>
        <p:spPr>
          <a:xfrm>
            <a:off x="725690" y="810989"/>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17" name="Text Placeholder 26"/>
          <p:cNvSpPr>
            <a:spLocks noGrp="1"/>
          </p:cNvSpPr>
          <p:nvPr>
            <p:ph type="body" sz="quarter" idx="13" hasCustomPrompt="1"/>
          </p:nvPr>
        </p:nvSpPr>
        <p:spPr>
          <a:xfrm>
            <a:off x="725690" y="2165942"/>
            <a:ext cx="4417810" cy="3693319"/>
          </a:xfrm>
        </p:spPr>
        <p:txBody>
          <a:bodyPr>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grpSp>
        <p:nvGrpSpPr>
          <p:cNvPr id="15" name="Group 14"/>
          <p:cNvGrpSpPr/>
          <p:nvPr userDrawn="1"/>
        </p:nvGrpSpPr>
        <p:grpSpPr>
          <a:xfrm>
            <a:off x="0" y="6685104"/>
            <a:ext cx="12192000" cy="181604"/>
            <a:chOff x="0" y="5050970"/>
            <a:chExt cx="12192000" cy="181604"/>
          </a:xfrm>
        </p:grpSpPr>
        <p:sp>
          <p:nvSpPr>
            <p:cNvPr id="18" name="Rectangle 17"/>
            <p:cNvSpPr/>
            <p:nvPr/>
          </p:nvSpPr>
          <p:spPr>
            <a:xfrm>
              <a:off x="0" y="5050971"/>
              <a:ext cx="3944676" cy="181602"/>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19" name="Group 18"/>
            <p:cNvGrpSpPr/>
            <p:nvPr/>
          </p:nvGrpSpPr>
          <p:grpSpPr>
            <a:xfrm>
              <a:off x="3944676" y="5050970"/>
              <a:ext cx="8247324" cy="181604"/>
              <a:chOff x="3944676" y="4189615"/>
              <a:chExt cx="5228058" cy="311492"/>
            </a:xfrm>
          </p:grpSpPr>
          <p:sp>
            <p:nvSpPr>
              <p:cNvPr id="20" name="Rectangle 19"/>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2941818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_Laptop mockup">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2590" y="-273031"/>
            <a:ext cx="11986820" cy="7404063"/>
          </a:xfrm>
          <a:prstGeom prst="rect">
            <a:avLst/>
          </a:prstGeom>
        </p:spPr>
      </p:pic>
      <p:sp>
        <p:nvSpPr>
          <p:cNvPr id="14" name="Picture Placeholder 4"/>
          <p:cNvSpPr>
            <a:spLocks noGrp="1"/>
          </p:cNvSpPr>
          <p:nvPr>
            <p:ph type="pic" sz="quarter" idx="14" hasCustomPrompt="1"/>
          </p:nvPr>
        </p:nvSpPr>
        <p:spPr>
          <a:xfrm>
            <a:off x="2775004" y="1049571"/>
            <a:ext cx="6639339" cy="4206241"/>
          </a:xfrm>
          <a:prstGeom prst="round2SameRect">
            <a:avLst>
              <a:gd name="adj1" fmla="val 3250"/>
              <a:gd name="adj2" fmla="val 0"/>
            </a:avLst>
          </a:prstGeom>
          <a:solidFill>
            <a:schemeClr val="bg1">
              <a:lumMod val="95000"/>
            </a:schemeClr>
          </a:solidFill>
        </p:spPr>
        <p:txBody>
          <a:bodyPr anchor="ctr">
            <a:normAutofit/>
          </a:bodyPr>
          <a:lstStyle>
            <a:lvl1pPr marL="0" indent="0" algn="ctr">
              <a:buNone/>
              <a:defRPr sz="1600"/>
            </a:lvl1pPr>
          </a:lstStyle>
          <a:p>
            <a:r>
              <a:rPr lang="en-US" dirty="0"/>
              <a:t>Insert image</a:t>
            </a:r>
          </a:p>
        </p:txBody>
      </p:sp>
      <p:grpSp>
        <p:nvGrpSpPr>
          <p:cNvPr id="8" name="Group 7"/>
          <p:cNvGrpSpPr/>
          <p:nvPr userDrawn="1"/>
        </p:nvGrpSpPr>
        <p:grpSpPr>
          <a:xfrm>
            <a:off x="0" y="6685104"/>
            <a:ext cx="12192000" cy="181604"/>
            <a:chOff x="0" y="5050970"/>
            <a:chExt cx="12192000" cy="181604"/>
          </a:xfrm>
        </p:grpSpPr>
        <p:sp>
          <p:nvSpPr>
            <p:cNvPr id="9" name="Rectangle 8"/>
            <p:cNvSpPr/>
            <p:nvPr/>
          </p:nvSpPr>
          <p:spPr>
            <a:xfrm>
              <a:off x="0" y="5050971"/>
              <a:ext cx="3944676" cy="181602"/>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noProof="0" dirty="0">
                <a:ln>
                  <a:noFill/>
                </a:ln>
                <a:solidFill>
                  <a:prstClr val="white"/>
                </a:solidFill>
                <a:effectLst/>
                <a:uLnTx/>
                <a:uFillTx/>
                <a:latin typeface="Calibri" panose="020F0502020204030204"/>
                <a:ea typeface="+mn-ea"/>
                <a:cs typeface="+mn-cs"/>
              </a:endParaRPr>
            </a:p>
          </p:txBody>
        </p:sp>
        <p:grpSp>
          <p:nvGrpSpPr>
            <p:cNvPr id="10" name="Group 9"/>
            <p:cNvGrpSpPr/>
            <p:nvPr/>
          </p:nvGrpSpPr>
          <p:grpSpPr>
            <a:xfrm>
              <a:off x="3944676" y="5050970"/>
              <a:ext cx="8247324" cy="181604"/>
              <a:chOff x="3944676" y="4189615"/>
              <a:chExt cx="5228058" cy="311492"/>
            </a:xfrm>
          </p:grpSpPr>
          <p:sp>
            <p:nvSpPr>
              <p:cNvPr id="11" name="Rectangle 10"/>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2464642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Graphs/Charts text">
    <p:spTree>
      <p:nvGrpSpPr>
        <p:cNvPr id="1" name=""/>
        <p:cNvGrpSpPr/>
        <p:nvPr/>
      </p:nvGrpSpPr>
      <p:grpSpPr>
        <a:xfrm>
          <a:off x="0" y="0"/>
          <a:ext cx="0" cy="0"/>
          <a:chOff x="0" y="0"/>
          <a:chExt cx="0" cy="0"/>
        </a:xfrm>
      </p:grpSpPr>
      <p:sp>
        <p:nvSpPr>
          <p:cNvPr id="13" name="Text Placeholder 2"/>
          <p:cNvSpPr>
            <a:spLocks noGrp="1"/>
          </p:cNvSpPr>
          <p:nvPr>
            <p:ph type="body" sz="quarter" idx="30"/>
          </p:nvPr>
        </p:nvSpPr>
        <p:spPr>
          <a:xfrm>
            <a:off x="0" y="0"/>
            <a:ext cx="4338084" cy="6858000"/>
          </a:xfrm>
          <a:solidFill>
            <a:schemeClr val="tx2"/>
          </a:solidFill>
        </p:spPr>
        <p:txBody>
          <a:bodyPr>
            <a:normAutofit/>
          </a:bodyPr>
          <a:lstStyle>
            <a:lvl1pPr marL="0" indent="0">
              <a:buNone/>
              <a:defRPr sz="700"/>
            </a:lvl1pPr>
          </a:lstStyle>
          <a:p>
            <a:pPr lvl="0"/>
            <a:r>
              <a:rPr lang="en-US"/>
              <a:t>Click to edit Master text styles</a:t>
            </a:r>
          </a:p>
        </p:txBody>
      </p:sp>
      <p:sp>
        <p:nvSpPr>
          <p:cNvPr id="9" name="Text Placeholder 19"/>
          <p:cNvSpPr>
            <a:spLocks noGrp="1"/>
          </p:cNvSpPr>
          <p:nvPr>
            <p:ph type="body" sz="quarter" idx="10" hasCustomPrompt="1"/>
          </p:nvPr>
        </p:nvSpPr>
        <p:spPr>
          <a:xfrm>
            <a:off x="463937" y="1182320"/>
            <a:ext cx="3312910" cy="1089529"/>
          </a:xfrm>
        </p:spPr>
        <p:txBody>
          <a:bodyPr wrap="square">
            <a:spAutoFit/>
          </a:bodyPr>
          <a:lstStyle>
            <a:lvl1pPr marL="0" indent="0" algn="l">
              <a:buNone/>
              <a:defRPr sz="3600" b="1" baseline="0">
                <a:solidFill>
                  <a:schemeClr val="bg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10" name="Text Placeholder 26"/>
          <p:cNvSpPr>
            <a:spLocks noGrp="1"/>
          </p:cNvSpPr>
          <p:nvPr>
            <p:ph type="body" sz="quarter" idx="13" hasCustomPrompt="1"/>
          </p:nvPr>
        </p:nvSpPr>
        <p:spPr>
          <a:xfrm>
            <a:off x="463936" y="2537273"/>
            <a:ext cx="3458592" cy="2862322"/>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a:t>
            </a:r>
          </a:p>
        </p:txBody>
      </p:sp>
    </p:spTree>
    <p:extLst>
      <p:ext uri="{BB962C8B-B14F-4D97-AF65-F5344CB8AC3E}">
        <p14:creationId xmlns:p14="http://schemas.microsoft.com/office/powerpoint/2010/main" val="4392024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Graphs/Charts text">
    <p:spTree>
      <p:nvGrpSpPr>
        <p:cNvPr id="1" name=""/>
        <p:cNvGrpSpPr/>
        <p:nvPr/>
      </p:nvGrpSpPr>
      <p:grpSpPr>
        <a:xfrm>
          <a:off x="0" y="0"/>
          <a:ext cx="0" cy="0"/>
          <a:chOff x="0" y="0"/>
          <a:chExt cx="0" cy="0"/>
        </a:xfrm>
      </p:grpSpPr>
      <p:sp>
        <p:nvSpPr>
          <p:cNvPr id="13" name="Text Placeholder 2"/>
          <p:cNvSpPr>
            <a:spLocks noGrp="1"/>
          </p:cNvSpPr>
          <p:nvPr>
            <p:ph type="body" sz="quarter" idx="30"/>
          </p:nvPr>
        </p:nvSpPr>
        <p:spPr>
          <a:xfrm>
            <a:off x="0" y="0"/>
            <a:ext cx="3666682" cy="6858000"/>
          </a:xfrm>
          <a:solidFill>
            <a:schemeClr val="accent1"/>
          </a:solidFill>
        </p:spPr>
        <p:txBody>
          <a:bodyPr>
            <a:normAutofit/>
          </a:bodyPr>
          <a:lstStyle>
            <a:lvl1pPr marL="0" indent="0">
              <a:buNone/>
              <a:defRPr sz="700"/>
            </a:lvl1pPr>
          </a:lstStyle>
          <a:p>
            <a:pPr lvl="0"/>
            <a:r>
              <a:rPr lang="en-US"/>
              <a:t>Click to edit Master text styles</a:t>
            </a:r>
          </a:p>
        </p:txBody>
      </p:sp>
      <p:sp>
        <p:nvSpPr>
          <p:cNvPr id="9" name="Text Placeholder 19"/>
          <p:cNvSpPr>
            <a:spLocks noGrp="1"/>
          </p:cNvSpPr>
          <p:nvPr>
            <p:ph type="body" sz="quarter" idx="10" hasCustomPrompt="1"/>
          </p:nvPr>
        </p:nvSpPr>
        <p:spPr>
          <a:xfrm>
            <a:off x="463937" y="671957"/>
            <a:ext cx="2774564" cy="1588127"/>
          </a:xfrm>
        </p:spPr>
        <p:txBody>
          <a:bodyPr wrap="square">
            <a:spAutoFit/>
          </a:bodyPr>
          <a:lstStyle>
            <a:lvl1pPr marL="0" indent="0" algn="l">
              <a:buNone/>
              <a:defRPr sz="3600" b="1" baseline="0">
                <a:solidFill>
                  <a:schemeClr val="bg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10" name="Text Placeholder 26"/>
          <p:cNvSpPr>
            <a:spLocks noGrp="1"/>
          </p:cNvSpPr>
          <p:nvPr>
            <p:ph type="body" sz="quarter" idx="13" hasCustomPrompt="1"/>
          </p:nvPr>
        </p:nvSpPr>
        <p:spPr>
          <a:xfrm>
            <a:off x="463936" y="2420314"/>
            <a:ext cx="2774565" cy="3693319"/>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a:t>
            </a:r>
          </a:p>
        </p:txBody>
      </p:sp>
    </p:spTree>
    <p:extLst>
      <p:ext uri="{BB962C8B-B14F-4D97-AF65-F5344CB8AC3E}">
        <p14:creationId xmlns:p14="http://schemas.microsoft.com/office/powerpoint/2010/main" val="2159987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Graphs/Charts text">
    <p:spTree>
      <p:nvGrpSpPr>
        <p:cNvPr id="1" name=""/>
        <p:cNvGrpSpPr/>
        <p:nvPr/>
      </p:nvGrpSpPr>
      <p:grpSpPr>
        <a:xfrm>
          <a:off x="0" y="0"/>
          <a:ext cx="0" cy="0"/>
          <a:chOff x="0" y="0"/>
          <a:chExt cx="0" cy="0"/>
        </a:xfrm>
      </p:grpSpPr>
      <p:sp>
        <p:nvSpPr>
          <p:cNvPr id="13" name="Text Placeholder 2"/>
          <p:cNvSpPr>
            <a:spLocks noGrp="1"/>
          </p:cNvSpPr>
          <p:nvPr>
            <p:ph type="body" sz="quarter" idx="30"/>
          </p:nvPr>
        </p:nvSpPr>
        <p:spPr>
          <a:xfrm>
            <a:off x="0" y="0"/>
            <a:ext cx="4338084" cy="6858000"/>
          </a:xfrm>
          <a:solidFill>
            <a:schemeClr val="accent6"/>
          </a:solidFill>
        </p:spPr>
        <p:txBody>
          <a:bodyPr>
            <a:normAutofit/>
          </a:bodyPr>
          <a:lstStyle>
            <a:lvl1pPr marL="0" indent="0">
              <a:buNone/>
              <a:defRPr sz="700"/>
            </a:lvl1pPr>
          </a:lstStyle>
          <a:p>
            <a:pPr lvl="0"/>
            <a:r>
              <a:rPr lang="en-US"/>
              <a:t>Click to edit Master text styles</a:t>
            </a:r>
          </a:p>
        </p:txBody>
      </p:sp>
      <p:sp>
        <p:nvSpPr>
          <p:cNvPr id="5" name="Text Placeholder 19"/>
          <p:cNvSpPr>
            <a:spLocks noGrp="1"/>
          </p:cNvSpPr>
          <p:nvPr>
            <p:ph type="body" sz="quarter" idx="10" hasCustomPrompt="1"/>
          </p:nvPr>
        </p:nvSpPr>
        <p:spPr>
          <a:xfrm>
            <a:off x="463937" y="1182320"/>
            <a:ext cx="3312910" cy="1089529"/>
          </a:xfrm>
        </p:spPr>
        <p:txBody>
          <a:bodyPr wrap="square">
            <a:spAutoFit/>
          </a:bodyPr>
          <a:lstStyle>
            <a:lvl1pPr marL="0" indent="0" algn="l">
              <a:buNone/>
              <a:defRPr sz="3600" b="1" baseline="0">
                <a:solidFill>
                  <a:schemeClr val="bg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6" name="Text Placeholder 26"/>
          <p:cNvSpPr>
            <a:spLocks noGrp="1"/>
          </p:cNvSpPr>
          <p:nvPr>
            <p:ph type="body" sz="quarter" idx="13" hasCustomPrompt="1"/>
          </p:nvPr>
        </p:nvSpPr>
        <p:spPr>
          <a:xfrm>
            <a:off x="463936" y="2537273"/>
            <a:ext cx="3458592" cy="2862322"/>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solidFill>
                  <a:schemeClr val="bg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a:t>
            </a:r>
          </a:p>
        </p:txBody>
      </p:sp>
    </p:spTree>
    <p:extLst>
      <p:ext uri="{BB962C8B-B14F-4D97-AF65-F5344CB8AC3E}">
        <p14:creationId xmlns:p14="http://schemas.microsoft.com/office/powerpoint/2010/main" val="35100681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_Graphs/Charts text">
    <p:spTree>
      <p:nvGrpSpPr>
        <p:cNvPr id="1" name=""/>
        <p:cNvGrpSpPr/>
        <p:nvPr/>
      </p:nvGrpSpPr>
      <p:grpSpPr>
        <a:xfrm>
          <a:off x="0" y="0"/>
          <a:ext cx="0" cy="0"/>
          <a:chOff x="0" y="0"/>
          <a:chExt cx="0" cy="0"/>
        </a:xfrm>
      </p:grpSpPr>
      <p:sp>
        <p:nvSpPr>
          <p:cNvPr id="13" name="Text Placeholder 2"/>
          <p:cNvSpPr>
            <a:spLocks noGrp="1"/>
          </p:cNvSpPr>
          <p:nvPr>
            <p:ph type="body" sz="quarter" idx="30"/>
          </p:nvPr>
        </p:nvSpPr>
        <p:spPr>
          <a:xfrm>
            <a:off x="7853916" y="0"/>
            <a:ext cx="4338084" cy="6858000"/>
          </a:xfrm>
          <a:solidFill>
            <a:schemeClr val="accent5"/>
          </a:solidFill>
        </p:spPr>
        <p:txBody>
          <a:bodyPr>
            <a:normAutofit/>
          </a:bodyPr>
          <a:lstStyle>
            <a:lvl1pPr marL="0" indent="0">
              <a:buNone/>
              <a:defRPr sz="700"/>
            </a:lvl1pPr>
          </a:lstStyle>
          <a:p>
            <a:pPr lvl="0"/>
            <a:r>
              <a:rPr lang="en-US"/>
              <a:t>Click to edit Master text styles</a:t>
            </a:r>
          </a:p>
        </p:txBody>
      </p:sp>
      <p:sp>
        <p:nvSpPr>
          <p:cNvPr id="5" name="Text Placeholder 19"/>
          <p:cNvSpPr>
            <a:spLocks noGrp="1"/>
          </p:cNvSpPr>
          <p:nvPr>
            <p:ph type="body" sz="quarter" idx="10" hasCustomPrompt="1"/>
          </p:nvPr>
        </p:nvSpPr>
        <p:spPr>
          <a:xfrm>
            <a:off x="8317853" y="1182320"/>
            <a:ext cx="3312910" cy="1089529"/>
          </a:xfrm>
        </p:spPr>
        <p:txBody>
          <a:bodyPr wrap="square">
            <a:spAutoFit/>
          </a:bodyPr>
          <a:lstStyle>
            <a:lvl1pPr marL="0" indent="0" algn="l">
              <a:buNone/>
              <a:defRPr sz="3600" b="1" baseline="0">
                <a:solidFill>
                  <a:schemeClr val="bg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6" name="Text Placeholder 26"/>
          <p:cNvSpPr>
            <a:spLocks noGrp="1"/>
          </p:cNvSpPr>
          <p:nvPr>
            <p:ph type="body" sz="quarter" idx="13" hasCustomPrompt="1"/>
          </p:nvPr>
        </p:nvSpPr>
        <p:spPr>
          <a:xfrm>
            <a:off x="8317852" y="2537273"/>
            <a:ext cx="3458592" cy="2862322"/>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solidFill>
                  <a:schemeClr val="tx1"/>
                </a:solidFill>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a:t>
            </a:r>
          </a:p>
        </p:txBody>
      </p:sp>
    </p:spTree>
    <p:extLst>
      <p:ext uri="{BB962C8B-B14F-4D97-AF65-F5344CB8AC3E}">
        <p14:creationId xmlns:p14="http://schemas.microsoft.com/office/powerpoint/2010/main" val="16681625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_Graphs/Charts text">
    <p:spTree>
      <p:nvGrpSpPr>
        <p:cNvPr id="1" name=""/>
        <p:cNvGrpSpPr/>
        <p:nvPr/>
      </p:nvGrpSpPr>
      <p:grpSpPr>
        <a:xfrm>
          <a:off x="0" y="0"/>
          <a:ext cx="0" cy="0"/>
          <a:chOff x="0" y="0"/>
          <a:chExt cx="0" cy="0"/>
        </a:xfrm>
      </p:grpSpPr>
      <p:sp>
        <p:nvSpPr>
          <p:cNvPr id="8" name="Text Placeholder 19"/>
          <p:cNvSpPr>
            <a:spLocks noGrp="1"/>
          </p:cNvSpPr>
          <p:nvPr>
            <p:ph type="body" sz="quarter" idx="10" hasCustomPrompt="1"/>
          </p:nvPr>
        </p:nvSpPr>
        <p:spPr>
          <a:xfrm>
            <a:off x="7741406" y="463411"/>
            <a:ext cx="3910105" cy="1089529"/>
          </a:xfrm>
        </p:spPr>
        <p:txBody>
          <a:bodyPr>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9" name="Text Placeholder 26"/>
          <p:cNvSpPr>
            <a:spLocks noGrp="1"/>
          </p:cNvSpPr>
          <p:nvPr>
            <p:ph type="body" sz="quarter" idx="13" hasCustomPrompt="1"/>
          </p:nvPr>
        </p:nvSpPr>
        <p:spPr>
          <a:xfrm>
            <a:off x="7741406" y="1818364"/>
            <a:ext cx="3793369" cy="4524315"/>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0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endParaRPr lang="en-US" dirty="0">
              <a:solidFill>
                <a:srgbClr val="41414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880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6_Graphs/Charts text">
    <p:spTree>
      <p:nvGrpSpPr>
        <p:cNvPr id="1" name=""/>
        <p:cNvGrpSpPr/>
        <p:nvPr/>
      </p:nvGrpSpPr>
      <p:grpSpPr>
        <a:xfrm>
          <a:off x="0" y="0"/>
          <a:ext cx="0" cy="0"/>
          <a:chOff x="0" y="0"/>
          <a:chExt cx="0" cy="0"/>
        </a:xfrm>
      </p:grpSpPr>
      <p:sp>
        <p:nvSpPr>
          <p:cNvPr id="7" name="Text Placeholder 19"/>
          <p:cNvSpPr>
            <a:spLocks noGrp="1"/>
          </p:cNvSpPr>
          <p:nvPr>
            <p:ph type="body" sz="quarter" idx="10" hasCustomPrompt="1"/>
          </p:nvPr>
        </p:nvSpPr>
        <p:spPr>
          <a:xfrm>
            <a:off x="483098" y="492051"/>
            <a:ext cx="11212716" cy="535531"/>
          </a:xfrm>
        </p:spPr>
        <p:txBody>
          <a:bodyPr wrap="square">
            <a:spAutoFit/>
          </a:bodyPr>
          <a:lstStyle>
            <a:lvl1pPr marL="0" indent="0" algn="l">
              <a:buNone/>
              <a:defRPr sz="32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Tree>
    <p:extLst>
      <p:ext uri="{BB962C8B-B14F-4D97-AF65-F5344CB8AC3E}">
        <p14:creationId xmlns:p14="http://schemas.microsoft.com/office/powerpoint/2010/main" val="344989021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BetterCareBrighterFuture">
    <p:spTree>
      <p:nvGrpSpPr>
        <p:cNvPr id="1" name=""/>
        <p:cNvGrpSpPr/>
        <p:nvPr/>
      </p:nvGrpSpPr>
      <p:grpSpPr>
        <a:xfrm>
          <a:off x="0" y="0"/>
          <a:ext cx="0" cy="0"/>
          <a:chOff x="0" y="0"/>
          <a:chExt cx="0" cy="0"/>
        </a:xfrm>
      </p:grpSpPr>
      <p:sp>
        <p:nvSpPr>
          <p:cNvPr id="6" name="Rectangle 5"/>
          <p:cNvSpPr/>
          <p:nvPr userDrawn="1"/>
        </p:nvSpPr>
        <p:spPr>
          <a:xfrm>
            <a:off x="1" y="0"/>
            <a:ext cx="7722524" cy="6858000"/>
          </a:xfrm>
          <a:prstGeom prst="rect">
            <a:avLst/>
          </a:prstGeom>
          <a:solidFill>
            <a:srgbClr val="3676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370423" y="5660175"/>
            <a:ext cx="2255520" cy="797782"/>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t="50539"/>
          <a:stretch/>
        </p:blipFill>
        <p:spPr>
          <a:xfrm>
            <a:off x="1524" y="3466406"/>
            <a:ext cx="12190476" cy="3392449"/>
          </a:xfrm>
          <a:prstGeom prst="rect">
            <a:avLst/>
          </a:prstGeom>
        </p:spPr>
      </p:pic>
      <p:sp>
        <p:nvSpPr>
          <p:cNvPr id="10" name="Rectangle 9"/>
          <p:cNvSpPr/>
          <p:nvPr userDrawn="1"/>
        </p:nvSpPr>
        <p:spPr>
          <a:xfrm>
            <a:off x="595820" y="1600891"/>
            <a:ext cx="6605847" cy="193899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Arial Black" panose="020B0A04020102020204" pitchFamily="34" charset="0"/>
                <a:cs typeface="Arial" panose="020B0604020202020204" pitchFamily="34" charset="0"/>
              </a:rPr>
              <a:t>Better Care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6000" dirty="0">
                <a:solidFill>
                  <a:prstClr val="white"/>
                </a:solidFill>
                <a:latin typeface="Arial Black" panose="020B0A04020102020204" pitchFamily="34" charset="0"/>
                <a:cs typeface="Arial" panose="020B0604020202020204" pitchFamily="34" charset="0"/>
              </a:rPr>
              <a:t>Brighter Future</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089513" y="1153484"/>
            <a:ext cx="3735498" cy="1822081"/>
          </a:xfrm>
          <a:prstGeom prst="rect">
            <a:avLst/>
          </a:prstGeom>
        </p:spPr>
      </p:pic>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01750" y="701307"/>
            <a:ext cx="2083981" cy="737108"/>
          </a:xfrm>
          <a:prstGeom prst="rect">
            <a:avLst/>
          </a:prstGeom>
        </p:spPr>
      </p:pic>
      <p:sp>
        <p:nvSpPr>
          <p:cNvPr id="13" name="Text Placeholder 2"/>
          <p:cNvSpPr>
            <a:spLocks noGrp="1"/>
          </p:cNvSpPr>
          <p:nvPr>
            <p:ph type="body" sz="quarter" idx="10" hasCustomPrompt="1"/>
          </p:nvPr>
        </p:nvSpPr>
        <p:spPr>
          <a:xfrm>
            <a:off x="6348413" y="6199188"/>
            <a:ext cx="5559425" cy="371475"/>
          </a:xfrm>
        </p:spPr>
        <p:txBody>
          <a:bodyPr/>
          <a:lstStyle>
            <a:lvl1pPr marL="0" indent="0" algn="r">
              <a:buNone/>
              <a:defRPr baseline="0"/>
            </a:lvl1pPr>
          </a:lstStyle>
          <a:p>
            <a:pPr lvl="0"/>
            <a:r>
              <a:rPr lang="en-US" dirty="0"/>
              <a:t>Presentation  |  Name  |  Date</a:t>
            </a:r>
          </a:p>
        </p:txBody>
      </p:sp>
      <p:sp>
        <p:nvSpPr>
          <p:cNvPr id="15" name="Text Placeholder 14"/>
          <p:cNvSpPr>
            <a:spLocks noGrp="1"/>
          </p:cNvSpPr>
          <p:nvPr>
            <p:ph type="body" sz="quarter" idx="11" hasCustomPrompt="1"/>
          </p:nvPr>
        </p:nvSpPr>
        <p:spPr>
          <a:xfrm>
            <a:off x="595314" y="3539883"/>
            <a:ext cx="6606354" cy="840230"/>
          </a:xfrm>
        </p:spPr>
        <p:txBody>
          <a:bodyPr>
            <a:spAutoFit/>
          </a:bodyPr>
          <a:lstStyle>
            <a:lvl1pPr marL="0" indent="0">
              <a:buNone/>
              <a:defRPr sz="5400">
                <a:solidFill>
                  <a:schemeClr val="accent2"/>
                </a:solidFill>
              </a:defRPr>
            </a:lvl1pPr>
          </a:lstStyle>
          <a:p>
            <a:pPr lvl="0"/>
            <a:r>
              <a:rPr lang="en-US" dirty="0"/>
              <a:t>Insert Subtitle</a:t>
            </a:r>
          </a:p>
        </p:txBody>
      </p:sp>
    </p:spTree>
    <p:extLst>
      <p:ext uri="{BB962C8B-B14F-4D97-AF65-F5344CB8AC3E}">
        <p14:creationId xmlns:p14="http://schemas.microsoft.com/office/powerpoint/2010/main" val="3991483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ransition_Blue angle">
    <p:spTree>
      <p:nvGrpSpPr>
        <p:cNvPr id="1" name=""/>
        <p:cNvGrpSpPr/>
        <p:nvPr/>
      </p:nvGrpSpPr>
      <p:grpSpPr>
        <a:xfrm>
          <a:off x="0" y="0"/>
          <a:ext cx="0" cy="0"/>
          <a:chOff x="0" y="0"/>
          <a:chExt cx="0" cy="0"/>
        </a:xfrm>
      </p:grpSpPr>
      <p:sp>
        <p:nvSpPr>
          <p:cNvPr id="19" name="Text Placeholder 18"/>
          <p:cNvSpPr>
            <a:spLocks noGrp="1"/>
          </p:cNvSpPr>
          <p:nvPr>
            <p:ph type="body" sz="quarter" idx="12" hasCustomPrompt="1"/>
          </p:nvPr>
        </p:nvSpPr>
        <p:spPr>
          <a:xfrm>
            <a:off x="1011238" y="3832225"/>
            <a:ext cx="5207000" cy="1323975"/>
          </a:xfrm>
        </p:spPr>
        <p:txBody>
          <a:bodyPr>
            <a:normAutofit/>
          </a:bodyPr>
          <a:lstStyle>
            <a:lvl1pPr marL="0" indent="0">
              <a:buNone/>
              <a:defRPr sz="4400" b="1">
                <a:solidFill>
                  <a:schemeClr val="tx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 OR TEXT HERE</a:t>
            </a:r>
          </a:p>
        </p:txBody>
      </p:sp>
      <p:sp>
        <p:nvSpPr>
          <p:cNvPr id="17" name="Text Placeholder 16"/>
          <p:cNvSpPr>
            <a:spLocks noGrp="1"/>
          </p:cNvSpPr>
          <p:nvPr>
            <p:ph type="body" sz="quarter" idx="11" hasCustomPrompt="1"/>
          </p:nvPr>
        </p:nvSpPr>
        <p:spPr>
          <a:xfrm>
            <a:off x="1011238" y="3213100"/>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accent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sp>
        <p:nvSpPr>
          <p:cNvPr id="6" name="Rectangle 8"/>
          <p:cNvSpPr/>
          <p:nvPr userDrawn="1"/>
        </p:nvSpPr>
        <p:spPr>
          <a:xfrm>
            <a:off x="4400549" y="1"/>
            <a:ext cx="7791451" cy="6858000"/>
          </a:xfrm>
          <a:custGeom>
            <a:avLst/>
            <a:gdLst>
              <a:gd name="connsiteX0" fmla="*/ 0 w 5457826"/>
              <a:gd name="connsiteY0" fmla="*/ 0 h 6858000"/>
              <a:gd name="connsiteX1" fmla="*/ 5457826 w 5457826"/>
              <a:gd name="connsiteY1" fmla="*/ 0 h 6858000"/>
              <a:gd name="connsiteX2" fmla="*/ 5457826 w 5457826"/>
              <a:gd name="connsiteY2" fmla="*/ 6858000 h 6858000"/>
              <a:gd name="connsiteX3" fmla="*/ 0 w 5457826"/>
              <a:gd name="connsiteY3" fmla="*/ 6858000 h 6858000"/>
              <a:gd name="connsiteX4" fmla="*/ 0 w 5457826"/>
              <a:gd name="connsiteY4" fmla="*/ 0 h 6858000"/>
              <a:gd name="connsiteX0" fmla="*/ 0 w 5457826"/>
              <a:gd name="connsiteY0" fmla="*/ 0 h 6858000"/>
              <a:gd name="connsiteX1" fmla="*/ 5457826 w 5457826"/>
              <a:gd name="connsiteY1" fmla="*/ 0 h 6858000"/>
              <a:gd name="connsiteX2" fmla="*/ 5457826 w 5457826"/>
              <a:gd name="connsiteY2" fmla="*/ 6858000 h 6858000"/>
              <a:gd name="connsiteX3" fmla="*/ 2057400 w 5457826"/>
              <a:gd name="connsiteY3" fmla="*/ 6858000 h 6858000"/>
              <a:gd name="connsiteX4" fmla="*/ 0 w 5457826"/>
              <a:gd name="connsiteY4" fmla="*/ 0 h 6858000"/>
              <a:gd name="connsiteX0" fmla="*/ 0 w 7791451"/>
              <a:gd name="connsiteY0" fmla="*/ 0 h 6858000"/>
              <a:gd name="connsiteX1" fmla="*/ 7791451 w 7791451"/>
              <a:gd name="connsiteY1" fmla="*/ 0 h 6858000"/>
              <a:gd name="connsiteX2" fmla="*/ 7791451 w 7791451"/>
              <a:gd name="connsiteY2" fmla="*/ 6858000 h 6858000"/>
              <a:gd name="connsiteX3" fmla="*/ 4391025 w 7791451"/>
              <a:gd name="connsiteY3" fmla="*/ 6858000 h 6858000"/>
              <a:gd name="connsiteX4" fmla="*/ 0 w 7791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91451" h="6858000">
                <a:moveTo>
                  <a:pt x="0" y="0"/>
                </a:moveTo>
                <a:lnTo>
                  <a:pt x="7791451" y="0"/>
                </a:lnTo>
                <a:lnTo>
                  <a:pt x="7791451" y="6858000"/>
                </a:lnTo>
                <a:lnTo>
                  <a:pt x="4391025" y="68580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8" name="Group 7"/>
          <p:cNvGrpSpPr/>
          <p:nvPr userDrawn="1"/>
        </p:nvGrpSpPr>
        <p:grpSpPr>
          <a:xfrm>
            <a:off x="1010449" y="5520734"/>
            <a:ext cx="4202827" cy="53163"/>
            <a:chOff x="0" y="5050970"/>
            <a:chExt cx="12192000" cy="181605"/>
          </a:xfrm>
        </p:grpSpPr>
        <p:sp>
          <p:nvSpPr>
            <p:cNvPr id="9" name="Rectangle 8"/>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p:cNvGrpSpPr/>
            <p:nvPr/>
          </p:nvGrpSpPr>
          <p:grpSpPr>
            <a:xfrm>
              <a:off x="3944676" y="5050970"/>
              <a:ext cx="8247324" cy="181604"/>
              <a:chOff x="3944676" y="4189615"/>
              <a:chExt cx="5228058" cy="311492"/>
            </a:xfrm>
          </p:grpSpPr>
          <p:sp>
            <p:nvSpPr>
              <p:cNvPr id="11" name="Rectangle 10"/>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2" name="Rectangle 11"/>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76233814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BetterCareBrighterFuture">
    <p:spTree>
      <p:nvGrpSpPr>
        <p:cNvPr id="1" name=""/>
        <p:cNvGrpSpPr/>
        <p:nvPr/>
      </p:nvGrpSpPr>
      <p:grpSpPr>
        <a:xfrm>
          <a:off x="0" y="0"/>
          <a:ext cx="0" cy="0"/>
          <a:chOff x="0" y="0"/>
          <a:chExt cx="0" cy="0"/>
        </a:xfrm>
      </p:grpSpPr>
      <p:sp>
        <p:nvSpPr>
          <p:cNvPr id="16" name="Text Placeholder 26"/>
          <p:cNvSpPr>
            <a:spLocks noGrp="1"/>
          </p:cNvSpPr>
          <p:nvPr>
            <p:ph type="body" sz="quarter" idx="13" hasCustomPrompt="1"/>
          </p:nvPr>
        </p:nvSpPr>
        <p:spPr>
          <a:xfrm>
            <a:off x="5474969" y="832852"/>
            <a:ext cx="6229351" cy="5078313"/>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4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endParaRPr lang="en-US" dirty="0">
              <a:solidFill>
                <a:srgbClr val="414142"/>
              </a:solidFill>
              <a:latin typeface="Arial" panose="020B0604020202020204" pitchFamily="34" charset="0"/>
              <a:cs typeface="Arial" panose="020B0604020202020204" pitchFamily="34" charset="0"/>
            </a:endParaRPr>
          </a:p>
        </p:txBody>
      </p:sp>
      <p:grpSp>
        <p:nvGrpSpPr>
          <p:cNvPr id="8" name="Group 7"/>
          <p:cNvGrpSpPr/>
          <p:nvPr userDrawn="1"/>
        </p:nvGrpSpPr>
        <p:grpSpPr>
          <a:xfrm rot="5400000">
            <a:off x="-3343275" y="3343275"/>
            <a:ext cx="6858000" cy="171450"/>
            <a:chOff x="0" y="5050970"/>
            <a:chExt cx="12192000" cy="181605"/>
          </a:xfrm>
        </p:grpSpPr>
        <p:sp>
          <p:nvSpPr>
            <p:cNvPr id="9" name="Rectangle 8"/>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p:cNvGrpSpPr/>
            <p:nvPr/>
          </p:nvGrpSpPr>
          <p:grpSpPr>
            <a:xfrm>
              <a:off x="3944676" y="5050970"/>
              <a:ext cx="8247324" cy="181604"/>
              <a:chOff x="3944676" y="4189615"/>
              <a:chExt cx="5228058" cy="311492"/>
            </a:xfrm>
          </p:grpSpPr>
          <p:sp>
            <p:nvSpPr>
              <p:cNvPr id="11" name="Rectangle 10"/>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p:cNvSpPr/>
              <p:nvPr/>
            </p:nvSpPr>
            <p:spPr>
              <a:xfrm>
                <a:off x="6826099" y="4189615"/>
                <a:ext cx="2346635" cy="31149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3" name="Group 12"/>
          <p:cNvGrpSpPr/>
          <p:nvPr userDrawn="1"/>
        </p:nvGrpSpPr>
        <p:grpSpPr>
          <a:xfrm>
            <a:off x="757036" y="5742043"/>
            <a:ext cx="3255576" cy="721556"/>
            <a:chOff x="648971" y="5899984"/>
            <a:chExt cx="3255576" cy="721556"/>
          </a:xfrm>
        </p:grpSpPr>
        <p:pic>
          <p:nvPicPr>
            <p:cNvPr id="14" name="Picture 1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8971" y="5899984"/>
              <a:ext cx="1479281" cy="721556"/>
            </a:xfrm>
            <a:prstGeom prst="rect">
              <a:avLst/>
            </a:prstGeom>
          </p:spPr>
        </p:pic>
        <p:pic>
          <p:nvPicPr>
            <p:cNvPr id="15" name="Picture 1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545580" y="6040254"/>
              <a:ext cx="1358967" cy="480670"/>
            </a:xfrm>
            <a:prstGeom prst="rect">
              <a:avLst/>
            </a:prstGeom>
          </p:spPr>
        </p:pic>
      </p:grpSp>
      <p:sp>
        <p:nvSpPr>
          <p:cNvPr id="17" name="Text Placeholder 19"/>
          <p:cNvSpPr>
            <a:spLocks noGrp="1"/>
          </p:cNvSpPr>
          <p:nvPr>
            <p:ph type="body" sz="quarter" idx="10" hasCustomPrompt="1"/>
          </p:nvPr>
        </p:nvSpPr>
        <p:spPr>
          <a:xfrm>
            <a:off x="757034" y="717266"/>
            <a:ext cx="4421022" cy="1311128"/>
          </a:xfrm>
        </p:spPr>
        <p:txBody>
          <a:bodyPr wrap="square">
            <a:spAutoFit/>
          </a:bodyPr>
          <a:lstStyle>
            <a:lvl1pPr marL="0" indent="0" algn="l">
              <a:buNone/>
              <a:defRPr sz="4400" b="1" baseline="0">
                <a:solidFill>
                  <a:schemeClr val="tx2"/>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Better Care. Brighter Future.</a:t>
            </a:r>
          </a:p>
        </p:txBody>
      </p:sp>
    </p:spTree>
    <p:extLst>
      <p:ext uri="{BB962C8B-B14F-4D97-AF65-F5344CB8AC3E}">
        <p14:creationId xmlns:p14="http://schemas.microsoft.com/office/powerpoint/2010/main" val="247672456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_BetterCareBrighterFuture">
    <p:spTree>
      <p:nvGrpSpPr>
        <p:cNvPr id="1" name=""/>
        <p:cNvGrpSpPr/>
        <p:nvPr/>
      </p:nvGrpSpPr>
      <p:grpSpPr>
        <a:xfrm>
          <a:off x="0" y="0"/>
          <a:ext cx="0" cy="0"/>
          <a:chOff x="0" y="0"/>
          <a:chExt cx="0" cy="0"/>
        </a:xfrm>
      </p:grpSpPr>
      <p:grpSp>
        <p:nvGrpSpPr>
          <p:cNvPr id="6" name="Group 5"/>
          <p:cNvGrpSpPr/>
          <p:nvPr userDrawn="1"/>
        </p:nvGrpSpPr>
        <p:grpSpPr>
          <a:xfrm>
            <a:off x="0" y="6676395"/>
            <a:ext cx="12192000" cy="181605"/>
            <a:chOff x="0" y="5050970"/>
            <a:chExt cx="12192000" cy="181605"/>
          </a:xfrm>
        </p:grpSpPr>
        <p:sp>
          <p:nvSpPr>
            <p:cNvPr id="7" name="Rectangle 6"/>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8" name="Group 7"/>
            <p:cNvGrpSpPr/>
            <p:nvPr/>
          </p:nvGrpSpPr>
          <p:grpSpPr>
            <a:xfrm>
              <a:off x="3944676" y="5050970"/>
              <a:ext cx="8247324" cy="181604"/>
              <a:chOff x="3944676" y="4189615"/>
              <a:chExt cx="5228058" cy="311492"/>
            </a:xfrm>
          </p:grpSpPr>
          <p:sp>
            <p:nvSpPr>
              <p:cNvPr id="9" name="Rectangle 8"/>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p:cNvSpPr/>
              <p:nvPr/>
            </p:nvSpPr>
            <p:spPr>
              <a:xfrm>
                <a:off x="6826099" y="4189615"/>
                <a:ext cx="2346635"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1" name="Group 10"/>
          <p:cNvGrpSpPr/>
          <p:nvPr userDrawn="1"/>
        </p:nvGrpSpPr>
        <p:grpSpPr>
          <a:xfrm>
            <a:off x="8490155" y="430386"/>
            <a:ext cx="3255576" cy="721556"/>
            <a:chOff x="8490155" y="430386"/>
            <a:chExt cx="3255576" cy="721556"/>
          </a:xfrm>
        </p:grpSpPr>
        <p:pic>
          <p:nvPicPr>
            <p:cNvPr id="12" name="Picture 1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490155" y="430386"/>
              <a:ext cx="1479281" cy="721556"/>
            </a:xfrm>
            <a:prstGeom prst="rect">
              <a:avLst/>
            </a:prstGeom>
          </p:spPr>
        </p:pic>
        <p:pic>
          <p:nvPicPr>
            <p:cNvPr id="13" name="Picture 1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386764" y="570656"/>
              <a:ext cx="1358967" cy="480670"/>
            </a:xfrm>
            <a:prstGeom prst="rect">
              <a:avLst/>
            </a:prstGeom>
          </p:spPr>
        </p:pic>
      </p:grpSp>
      <p:sp>
        <p:nvSpPr>
          <p:cNvPr id="14" name="Text Placeholder 19"/>
          <p:cNvSpPr>
            <a:spLocks noGrp="1"/>
          </p:cNvSpPr>
          <p:nvPr>
            <p:ph type="body" sz="quarter" idx="10" hasCustomPrompt="1"/>
          </p:nvPr>
        </p:nvSpPr>
        <p:spPr>
          <a:xfrm>
            <a:off x="725689" y="810991"/>
            <a:ext cx="9685136" cy="590931"/>
          </a:xfrm>
        </p:spPr>
        <p:txBody>
          <a:bodyPr wrap="square">
            <a:spAutoFit/>
          </a:bodyPr>
          <a:lstStyle>
            <a:lvl1pPr marL="0" indent="0" algn="l">
              <a:buNone/>
              <a:defRPr sz="3600" b="1" baseline="0">
                <a:solidFill>
                  <a:schemeClr val="tx1"/>
                </a:solidFill>
                <a:latin typeface="+mj-lt"/>
              </a:defRPr>
            </a:lvl1pPr>
            <a:lvl2pPr marL="343022" indent="0" algn="ctr">
              <a:buNone/>
              <a:defRPr b="1">
                <a:latin typeface="+mj-lt"/>
              </a:defRPr>
            </a:lvl2pPr>
            <a:lvl3pPr marL="686043" indent="0" algn="ctr">
              <a:buNone/>
              <a:defRPr b="1">
                <a:latin typeface="+mj-lt"/>
              </a:defRPr>
            </a:lvl3pPr>
            <a:lvl4pPr marL="1029065" indent="0" algn="ctr">
              <a:buNone/>
              <a:defRPr b="1">
                <a:latin typeface="+mj-lt"/>
              </a:defRPr>
            </a:lvl4pPr>
            <a:lvl5pPr marL="1372087" indent="0" algn="ctr">
              <a:buNone/>
              <a:defRPr b="1">
                <a:latin typeface="+mj-lt"/>
              </a:defRPr>
            </a:lvl5pPr>
          </a:lstStyle>
          <a:p>
            <a:pPr lvl="0"/>
            <a:r>
              <a:rPr lang="en-US" dirty="0"/>
              <a:t>Click to insert title or text</a:t>
            </a:r>
          </a:p>
        </p:txBody>
      </p:sp>
      <p:sp>
        <p:nvSpPr>
          <p:cNvPr id="15" name="Text Placeholder 26"/>
          <p:cNvSpPr>
            <a:spLocks noGrp="1"/>
          </p:cNvSpPr>
          <p:nvPr>
            <p:ph type="body" sz="quarter" idx="13" hasCustomPrompt="1"/>
          </p:nvPr>
        </p:nvSpPr>
        <p:spPr>
          <a:xfrm>
            <a:off x="725689" y="1696834"/>
            <a:ext cx="10828135" cy="3970318"/>
          </a:xfrm>
        </p:spPr>
        <p:txBody>
          <a:bodyPr wrap="square">
            <a:spAutoFit/>
          </a:bodyPr>
          <a:lstStyle>
            <a:lvl1pPr marL="0" marR="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sz="2800" baseline="0">
                <a:latin typeface="+mn-lt"/>
              </a:defRPr>
            </a:lvl1pPr>
            <a:lvl2pPr marL="343022" indent="0">
              <a:buNone/>
              <a:defRPr/>
            </a:lvl2pPr>
            <a:lvl3pPr marL="686043" indent="0">
              <a:buNone/>
              <a:defRPr/>
            </a:lvl3pPr>
            <a:lvl4pPr marL="1029065" indent="0">
              <a:buNone/>
              <a:defRPr/>
            </a:lvl4pPr>
            <a:lvl5pPr marL="1372087" indent="0">
              <a:buNone/>
              <a:defRPr/>
            </a:lvl5pPr>
          </a:lstStyle>
          <a:p>
            <a:pPr marL="0" marR="0" lvl="0" indent="0" algn="l" defTabSz="686043"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solidFill>
                  <a:srgbClr val="414142"/>
                </a:solidFill>
                <a:latin typeface="Arial" panose="020B0604020202020204" pitchFamily="34" charset="0"/>
                <a:cs typeface="Arial" panose="020B0604020202020204" pitchFamily="34" charset="0"/>
              </a:rPr>
              <a:t>Click to add text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experspiet</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offictur</a:t>
            </a:r>
            <a:r>
              <a:rPr lang="en-US" dirty="0">
                <a:solidFill>
                  <a:srgbClr val="414142"/>
                </a:solidFill>
                <a:latin typeface="Arial" panose="020B0604020202020204" pitchFamily="34" charset="0"/>
                <a:cs typeface="Arial" panose="020B0604020202020204" pitchFamily="34" charset="0"/>
              </a:rPr>
              <a:t> Nusa que </a:t>
            </a:r>
            <a:r>
              <a:rPr lang="en-US" dirty="0" err="1">
                <a:solidFill>
                  <a:srgbClr val="414142"/>
                </a:solidFill>
                <a:latin typeface="Arial" panose="020B0604020202020204" pitchFamily="34" charset="0"/>
                <a:cs typeface="Arial" panose="020B0604020202020204" pitchFamily="34" charset="0"/>
              </a:rPr>
              <a:t>nullorumquia</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veliquo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temposae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restotas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odis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etur</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sus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dolore</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corrupi</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ciendusdae</a:t>
            </a:r>
            <a:r>
              <a:rPr lang="en-US" dirty="0">
                <a:solidFill>
                  <a:srgbClr val="414142"/>
                </a:solidFill>
                <a:latin typeface="Arial" panose="020B0604020202020204" pitchFamily="34" charset="0"/>
                <a:cs typeface="Arial" panose="020B0604020202020204" pitchFamily="34" charset="0"/>
              </a:rPr>
              <a:t> di dicit </a:t>
            </a:r>
            <a:r>
              <a:rPr lang="en-US" dirty="0" err="1">
                <a:solidFill>
                  <a:srgbClr val="414142"/>
                </a:solidFill>
                <a:latin typeface="Arial" panose="020B0604020202020204" pitchFamily="34" charset="0"/>
                <a:cs typeface="Arial" panose="020B0604020202020204" pitchFamily="34" charset="0"/>
              </a:rPr>
              <a:t>dolorporem</a:t>
            </a:r>
            <a:r>
              <a:rPr lang="en-US" dirty="0">
                <a:solidFill>
                  <a:srgbClr val="414142"/>
                </a:solidFill>
                <a:latin typeface="Arial" panose="020B0604020202020204" pitchFamily="34" charset="0"/>
                <a:cs typeface="Arial" panose="020B0604020202020204" pitchFamily="34" charset="0"/>
              </a:rPr>
              <a:t> quae </a:t>
            </a:r>
            <a:r>
              <a:rPr lang="en-US" dirty="0" err="1">
                <a:solidFill>
                  <a:srgbClr val="414142"/>
                </a:solidFill>
                <a:latin typeface="Arial" panose="020B0604020202020204" pitchFamily="34" charset="0"/>
                <a:cs typeface="Arial" panose="020B0604020202020204" pitchFamily="34" charset="0"/>
              </a:rPr>
              <a:t>prero</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volorum</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facepel</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lessed</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mossus</a:t>
            </a:r>
            <a:r>
              <a:rPr lang="en-US" dirty="0">
                <a:solidFill>
                  <a:srgbClr val="414142"/>
                </a:solidFill>
                <a:latin typeface="Arial" panose="020B0604020202020204" pitchFamily="34" charset="0"/>
                <a:cs typeface="Arial" panose="020B0604020202020204" pitchFamily="34" charset="0"/>
              </a:rPr>
              <a:t> que </a:t>
            </a:r>
            <a:r>
              <a:rPr lang="en-US" dirty="0" err="1">
                <a:solidFill>
                  <a:srgbClr val="414142"/>
                </a:solidFill>
                <a:latin typeface="Arial" panose="020B0604020202020204" pitchFamily="34" charset="0"/>
                <a:cs typeface="Arial" panose="020B0604020202020204" pitchFamily="34" charset="0"/>
              </a:rPr>
              <a:t>es</a:t>
            </a:r>
            <a:r>
              <a:rPr lang="en-US" dirty="0">
                <a:solidFill>
                  <a:srgbClr val="414142"/>
                </a:solidFill>
                <a:latin typeface="Arial" panose="020B0604020202020204" pitchFamily="34" charset="0"/>
                <a:cs typeface="Arial" panose="020B0604020202020204" pitchFamily="34" charset="0"/>
              </a:rPr>
              <a:t> </a:t>
            </a:r>
            <a:r>
              <a:rPr lang="en-US" dirty="0" err="1">
                <a:solidFill>
                  <a:srgbClr val="414142"/>
                </a:solidFill>
                <a:latin typeface="Arial" panose="020B0604020202020204" pitchFamily="34" charset="0"/>
                <a:cs typeface="Arial" panose="020B0604020202020204" pitchFamily="34" charset="0"/>
              </a:rPr>
              <a:t>nobit</a:t>
            </a:r>
            <a:r>
              <a:rPr lang="en-US" dirty="0">
                <a:solidFill>
                  <a:srgbClr val="414142"/>
                </a:solidFill>
                <a:latin typeface="Arial" panose="020B0604020202020204" pitchFamily="34" charset="0"/>
                <a:cs typeface="Arial" panose="020B0604020202020204" pitchFamily="34" charset="0"/>
              </a:rPr>
              <a:t> audit, </a:t>
            </a:r>
            <a:r>
              <a:rPr lang="en-US" dirty="0" err="1">
                <a:solidFill>
                  <a:srgbClr val="414142"/>
                </a:solidFill>
                <a:latin typeface="Arial" panose="020B0604020202020204" pitchFamily="34" charset="0"/>
                <a:cs typeface="Arial" panose="020B0604020202020204" pitchFamily="34" charset="0"/>
              </a:rPr>
              <a:t>sed</a:t>
            </a:r>
            <a:endParaRPr lang="en-US" dirty="0">
              <a:solidFill>
                <a:srgbClr val="41414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540479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4_BetterCareBrighterFuture">
    <p:spTree>
      <p:nvGrpSpPr>
        <p:cNvPr id="1" name=""/>
        <p:cNvGrpSpPr/>
        <p:nvPr/>
      </p:nvGrpSpPr>
      <p:grpSpPr>
        <a:xfrm>
          <a:off x="0" y="0"/>
          <a:ext cx="0" cy="0"/>
          <a:chOff x="0" y="0"/>
          <a:chExt cx="0" cy="0"/>
        </a:xfrm>
      </p:grpSpPr>
      <p:grpSp>
        <p:nvGrpSpPr>
          <p:cNvPr id="6" name="Group 5"/>
          <p:cNvGrpSpPr/>
          <p:nvPr userDrawn="1"/>
        </p:nvGrpSpPr>
        <p:grpSpPr>
          <a:xfrm rot="5400000">
            <a:off x="-3343275" y="3343275"/>
            <a:ext cx="6858000" cy="171450"/>
            <a:chOff x="0" y="5050970"/>
            <a:chExt cx="12192000" cy="181605"/>
          </a:xfrm>
        </p:grpSpPr>
        <p:sp>
          <p:nvSpPr>
            <p:cNvPr id="7" name="Rectangle 6"/>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8" name="Group 7"/>
            <p:cNvGrpSpPr/>
            <p:nvPr/>
          </p:nvGrpSpPr>
          <p:grpSpPr>
            <a:xfrm>
              <a:off x="3944676" y="5050970"/>
              <a:ext cx="8247324" cy="181604"/>
              <a:chOff x="3944676" y="4189615"/>
              <a:chExt cx="5228058" cy="311492"/>
            </a:xfrm>
          </p:grpSpPr>
          <p:sp>
            <p:nvSpPr>
              <p:cNvPr id="9" name="Rectangle 8"/>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p:cNvSpPr/>
              <p:nvPr/>
            </p:nvSpPr>
            <p:spPr>
              <a:xfrm>
                <a:off x="6826099" y="4189615"/>
                <a:ext cx="2346635" cy="31149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1" name="Group 10"/>
          <p:cNvGrpSpPr/>
          <p:nvPr userDrawn="1"/>
        </p:nvGrpSpPr>
        <p:grpSpPr>
          <a:xfrm>
            <a:off x="8454621" y="5742043"/>
            <a:ext cx="3255576" cy="721556"/>
            <a:chOff x="648971" y="5899984"/>
            <a:chExt cx="3255576" cy="721556"/>
          </a:xfrm>
        </p:grpSpPr>
        <p:pic>
          <p:nvPicPr>
            <p:cNvPr id="12" name="Picture 1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8971" y="5899984"/>
              <a:ext cx="1479281" cy="721556"/>
            </a:xfrm>
            <a:prstGeom prst="rect">
              <a:avLst/>
            </a:prstGeom>
          </p:spPr>
        </p:pic>
        <p:pic>
          <p:nvPicPr>
            <p:cNvPr id="13" name="Picture 1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545580" y="6040254"/>
              <a:ext cx="1358967" cy="480670"/>
            </a:xfrm>
            <a:prstGeom prst="rect">
              <a:avLst/>
            </a:prstGeom>
          </p:spPr>
        </p:pic>
      </p:grpSp>
    </p:spTree>
    <p:extLst>
      <p:ext uri="{BB962C8B-B14F-4D97-AF65-F5344CB8AC3E}">
        <p14:creationId xmlns:p14="http://schemas.microsoft.com/office/powerpoint/2010/main" val="360233262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5_BetterCareBrighterFuture">
    <p:spTree>
      <p:nvGrpSpPr>
        <p:cNvPr id="1" name=""/>
        <p:cNvGrpSpPr/>
        <p:nvPr/>
      </p:nvGrpSpPr>
      <p:grpSpPr>
        <a:xfrm>
          <a:off x="0" y="0"/>
          <a:ext cx="0" cy="0"/>
          <a:chOff x="0" y="0"/>
          <a:chExt cx="0" cy="0"/>
        </a:xfrm>
      </p:grpSpPr>
      <p:grpSp>
        <p:nvGrpSpPr>
          <p:cNvPr id="6" name="Group 5"/>
          <p:cNvGrpSpPr/>
          <p:nvPr userDrawn="1"/>
        </p:nvGrpSpPr>
        <p:grpSpPr>
          <a:xfrm rot="5400000">
            <a:off x="-3343280" y="3343275"/>
            <a:ext cx="6858000" cy="171452"/>
            <a:chOff x="1" y="5050971"/>
            <a:chExt cx="12192000" cy="181607"/>
          </a:xfrm>
        </p:grpSpPr>
        <p:sp>
          <p:nvSpPr>
            <p:cNvPr id="7" name="Rectangle 6"/>
            <p:cNvSpPr/>
            <p:nvPr/>
          </p:nvSpPr>
          <p:spPr>
            <a:xfrm>
              <a:off x="1" y="5050972"/>
              <a:ext cx="3944676" cy="181602"/>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8" name="Group 7"/>
            <p:cNvGrpSpPr/>
            <p:nvPr/>
          </p:nvGrpSpPr>
          <p:grpSpPr>
            <a:xfrm>
              <a:off x="3944675" y="5050971"/>
              <a:ext cx="8247326" cy="181607"/>
              <a:chOff x="3944675" y="4189615"/>
              <a:chExt cx="5228059" cy="311497"/>
            </a:xfrm>
          </p:grpSpPr>
          <p:sp>
            <p:nvSpPr>
              <p:cNvPr id="9" name="Rectangle 8"/>
              <p:cNvSpPr/>
              <p:nvPr/>
            </p:nvSpPr>
            <p:spPr>
              <a:xfrm>
                <a:off x="3944675" y="4189616"/>
                <a:ext cx="2881423" cy="3114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p:cNvSpPr/>
              <p:nvPr/>
            </p:nvSpPr>
            <p:spPr>
              <a:xfrm>
                <a:off x="6826099" y="4189615"/>
                <a:ext cx="2346635" cy="31149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067925" y="5765041"/>
            <a:ext cx="1705514" cy="831907"/>
          </a:xfrm>
          <a:prstGeom prst="rect">
            <a:avLst/>
          </a:prstGeom>
        </p:spPr>
      </p:pic>
    </p:spTree>
    <p:extLst>
      <p:ext uri="{BB962C8B-B14F-4D97-AF65-F5344CB8AC3E}">
        <p14:creationId xmlns:p14="http://schemas.microsoft.com/office/powerpoint/2010/main" val="27709553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About Centerstone">
    <p:spTree>
      <p:nvGrpSpPr>
        <p:cNvPr id="1" name=""/>
        <p:cNvGrpSpPr/>
        <p:nvPr/>
      </p:nvGrpSpPr>
      <p:grpSpPr>
        <a:xfrm>
          <a:off x="0" y="0"/>
          <a:ext cx="0" cy="0"/>
          <a:chOff x="0" y="0"/>
          <a:chExt cx="0" cy="0"/>
        </a:xfrm>
      </p:grpSpPr>
      <p:sp>
        <p:nvSpPr>
          <p:cNvPr id="14" name="Rectangle 13"/>
          <p:cNvSpPr/>
          <p:nvPr userDrawn="1"/>
        </p:nvSpPr>
        <p:spPr>
          <a:xfrm>
            <a:off x="8143874" y="2347467"/>
            <a:ext cx="4048126" cy="1453899"/>
          </a:xfrm>
          <a:prstGeom prst="rect">
            <a:avLst/>
          </a:prstGeom>
          <a:solidFill>
            <a:srgbClr val="98CDC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srgbClr val="367689"/>
                </a:solidFill>
                <a:effectLst/>
                <a:uLnTx/>
                <a:uFillTx/>
                <a:latin typeface="Arial Black" panose="020B0A04020102020204" pitchFamily="34" charset="0"/>
                <a:ea typeface="+mn-ea"/>
                <a:cs typeface="Arial" panose="020B0604020202020204" pitchFamily="34" charset="0"/>
              </a:rPr>
              <a:t>2,115,852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367689"/>
                </a:solidFill>
                <a:effectLst/>
                <a:uLnTx/>
                <a:uFillTx/>
                <a:latin typeface="+mn-lt"/>
                <a:ea typeface="+mn-ea"/>
                <a:cs typeface="Arial" panose="020B0604020202020204" pitchFamily="34" charset="0"/>
              </a:rPr>
              <a:t>services provided</a:t>
            </a:r>
          </a:p>
        </p:txBody>
      </p:sp>
      <p:sp>
        <p:nvSpPr>
          <p:cNvPr id="15" name="Rectangle 14"/>
          <p:cNvSpPr/>
          <p:nvPr userDrawn="1"/>
        </p:nvSpPr>
        <p:spPr>
          <a:xfrm>
            <a:off x="495300" y="1903881"/>
            <a:ext cx="7124700" cy="1384995"/>
          </a:xfrm>
          <a:prstGeom prst="rect">
            <a:avLst/>
          </a:prstGeom>
        </p:spPr>
        <p:txBody>
          <a:bodyPr wrap="square">
            <a:spAutoFit/>
          </a:bodyPr>
          <a:lstStyle/>
          <a:p>
            <a:pPr defTabSz="914400"/>
            <a:r>
              <a:rPr lang="en-US" sz="1400" dirty="0" err="1">
                <a:solidFill>
                  <a:srgbClr val="44546A"/>
                </a:solidFill>
                <a:cs typeface="Arial" panose="020B0604020202020204" pitchFamily="34" charset="0"/>
              </a:rPr>
              <a:t>Centerstone</a:t>
            </a:r>
            <a:r>
              <a:rPr lang="en-US" sz="1400" dirty="0">
                <a:solidFill>
                  <a:srgbClr val="44546A"/>
                </a:solidFill>
                <a:cs typeface="Arial" panose="020B0604020202020204" pitchFamily="34" charset="0"/>
              </a:rPr>
              <a:t> is a nonprofit health system specializing in mental health and substance use disorder treatments for people of all ages. Services are available in Florida, Illinois, Indiana, North Carolina, and Tennessee through the operation of outpatient clinics, residential programs, school-based services, telehealth, and an inpatient hospital. </a:t>
            </a:r>
            <a:r>
              <a:rPr lang="en-US" sz="1400" dirty="0" err="1">
                <a:solidFill>
                  <a:srgbClr val="44546A"/>
                </a:solidFill>
                <a:cs typeface="Arial" panose="020B0604020202020204" pitchFamily="34" charset="0"/>
              </a:rPr>
              <a:t>Centerstone</a:t>
            </a:r>
            <a:r>
              <a:rPr lang="en-US" sz="1400" dirty="0">
                <a:solidFill>
                  <a:srgbClr val="44546A"/>
                </a:solidFill>
                <a:cs typeface="Arial" panose="020B0604020202020204" pitchFamily="34" charset="0"/>
              </a:rPr>
              <a:t> also offers specialized programs available nationwide for the military community, as well as services for children, including therapeutic foster care.</a:t>
            </a:r>
          </a:p>
        </p:txBody>
      </p:sp>
      <p:sp>
        <p:nvSpPr>
          <p:cNvPr id="16" name="Rectangle 15"/>
          <p:cNvSpPr/>
          <p:nvPr userDrawn="1"/>
        </p:nvSpPr>
        <p:spPr>
          <a:xfrm>
            <a:off x="0" y="5334000"/>
            <a:ext cx="12192000" cy="1524000"/>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1027" y="435135"/>
            <a:ext cx="2105024" cy="744551"/>
          </a:xfrm>
          <a:prstGeom prst="rect">
            <a:avLst/>
          </a:prstGeom>
        </p:spPr>
      </p:pic>
      <p:sp>
        <p:nvSpPr>
          <p:cNvPr id="30" name="Rectangle 29"/>
          <p:cNvSpPr/>
          <p:nvPr userDrawn="1"/>
        </p:nvSpPr>
        <p:spPr>
          <a:xfrm>
            <a:off x="495300" y="1454508"/>
            <a:ext cx="6096000" cy="523220"/>
          </a:xfrm>
          <a:prstGeom prst="rect">
            <a:avLst/>
          </a:prstGeom>
        </p:spPr>
        <p:txBody>
          <a:bodyPr>
            <a:spAutoFit/>
          </a:bodyPr>
          <a:lstStyle/>
          <a:p>
            <a:pPr defTabSz="914400"/>
            <a:r>
              <a:rPr lang="en-US" sz="2800" b="1" dirty="0">
                <a:solidFill>
                  <a:srgbClr val="367689"/>
                </a:solidFill>
                <a:latin typeface="Arial Black" panose="020B0A04020102020204" pitchFamily="34" charset="0"/>
              </a:rPr>
              <a:t>About </a:t>
            </a:r>
            <a:r>
              <a:rPr lang="en-US" sz="2800" b="1" dirty="0" err="1">
                <a:solidFill>
                  <a:srgbClr val="367689"/>
                </a:solidFill>
                <a:latin typeface="Arial Black" panose="020B0A04020102020204" pitchFamily="34" charset="0"/>
              </a:rPr>
              <a:t>Centerstone</a:t>
            </a:r>
            <a:endParaRPr lang="en-US" sz="2800" b="1" dirty="0">
              <a:solidFill>
                <a:srgbClr val="367689"/>
              </a:solidFill>
              <a:latin typeface="Arial Black" panose="020B0A04020102020204" pitchFamily="34" charset="0"/>
            </a:endParaRPr>
          </a:p>
        </p:txBody>
      </p:sp>
      <p:sp>
        <p:nvSpPr>
          <p:cNvPr id="31" name="Rectangle 30"/>
          <p:cNvSpPr/>
          <p:nvPr userDrawn="1"/>
        </p:nvSpPr>
        <p:spPr>
          <a:xfrm>
            <a:off x="495300" y="3987493"/>
            <a:ext cx="7124700" cy="954107"/>
          </a:xfrm>
          <a:prstGeom prst="rect">
            <a:avLst/>
          </a:prstGeom>
        </p:spPr>
        <p:txBody>
          <a:bodyPr wrap="square">
            <a:spAutoFit/>
          </a:bodyPr>
          <a:lstStyle/>
          <a:p>
            <a:pPr defTabSz="914400"/>
            <a:r>
              <a:rPr lang="en-US" sz="1400" dirty="0">
                <a:solidFill>
                  <a:srgbClr val="44546A"/>
                </a:solidFill>
                <a:cs typeface="Arial" panose="020B0604020202020204" pitchFamily="34" charset="0"/>
              </a:rPr>
              <a:t>We want the best for our families, friends, neighbors, and communities. That's why our team of mission-driven professionals is here to provide a full continuum of mental health services for people of all ages, from children to seniors and everyone in between. Some of these services include: </a:t>
            </a:r>
          </a:p>
        </p:txBody>
      </p:sp>
      <p:sp>
        <p:nvSpPr>
          <p:cNvPr id="32" name="Rectangle 31"/>
          <p:cNvSpPr/>
          <p:nvPr userDrawn="1"/>
        </p:nvSpPr>
        <p:spPr>
          <a:xfrm>
            <a:off x="495300" y="3539756"/>
            <a:ext cx="6096000" cy="523220"/>
          </a:xfrm>
          <a:prstGeom prst="rect">
            <a:avLst/>
          </a:prstGeom>
        </p:spPr>
        <p:txBody>
          <a:bodyPr>
            <a:spAutoFit/>
          </a:bodyPr>
          <a:lstStyle/>
          <a:p>
            <a:pPr defTabSz="914400"/>
            <a:r>
              <a:rPr lang="en-US" sz="2800" b="1" dirty="0">
                <a:solidFill>
                  <a:srgbClr val="367689"/>
                </a:solidFill>
                <a:latin typeface="Arial Black" panose="020B0A04020102020204" pitchFamily="34" charset="0"/>
                <a:cs typeface="Arial" panose="020B0604020202020204" pitchFamily="34" charset="0"/>
              </a:rPr>
              <a:t>Services</a:t>
            </a:r>
          </a:p>
        </p:txBody>
      </p:sp>
      <p:sp>
        <p:nvSpPr>
          <p:cNvPr id="33" name="Rectangle 32"/>
          <p:cNvSpPr/>
          <p:nvPr userDrawn="1"/>
        </p:nvSpPr>
        <p:spPr>
          <a:xfrm>
            <a:off x="8143874" y="0"/>
            <a:ext cx="4048126" cy="740415"/>
          </a:xfrm>
          <a:prstGeom prst="rect">
            <a:avLst/>
          </a:prstGeom>
          <a:solidFill>
            <a:srgbClr val="36768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prstClr val="white"/>
                </a:solidFill>
                <a:effectLst/>
                <a:uLnTx/>
                <a:uFillTx/>
                <a:latin typeface="Arial Black" panose="020B0A04020102020204" pitchFamily="34" charset="0"/>
                <a:ea typeface="+mn-ea"/>
                <a:cs typeface="Arial" panose="020B0604020202020204" pitchFamily="34" charset="0"/>
              </a:rPr>
              <a:t>By the Numbers</a:t>
            </a:r>
          </a:p>
        </p:txBody>
      </p:sp>
      <p:sp>
        <p:nvSpPr>
          <p:cNvPr id="34" name="Rectangle 33"/>
          <p:cNvSpPr/>
          <p:nvPr userDrawn="1"/>
        </p:nvSpPr>
        <p:spPr>
          <a:xfrm>
            <a:off x="8143874" y="819150"/>
            <a:ext cx="4048126" cy="1453899"/>
          </a:xfrm>
          <a:prstGeom prst="rect">
            <a:avLst/>
          </a:prstGeom>
          <a:solidFill>
            <a:srgbClr val="54A49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prstClr val="white"/>
                </a:solidFill>
                <a:effectLst/>
                <a:uLnTx/>
                <a:uFillTx/>
                <a:latin typeface="Arial Black" panose="020B0A04020102020204" pitchFamily="34" charset="0"/>
                <a:ea typeface="+mn-ea"/>
                <a:cs typeface="Arial" panose="020B0604020202020204" pitchFamily="34" charset="0"/>
              </a:rPr>
              <a:t>109,311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mn-lt"/>
                <a:ea typeface="+mn-ea"/>
                <a:cs typeface="Arial" panose="020B0604020202020204" pitchFamily="34" charset="0"/>
              </a:rPr>
              <a:t>people served</a:t>
            </a:r>
          </a:p>
        </p:txBody>
      </p:sp>
      <p:sp>
        <p:nvSpPr>
          <p:cNvPr id="35" name="Rectangle 34"/>
          <p:cNvSpPr/>
          <p:nvPr userDrawn="1"/>
        </p:nvSpPr>
        <p:spPr>
          <a:xfrm>
            <a:off x="8143875" y="3878974"/>
            <a:ext cx="1981201" cy="1453899"/>
          </a:xfrm>
          <a:prstGeom prst="rect">
            <a:avLst/>
          </a:prstGeom>
          <a:solidFill>
            <a:schemeClr val="tx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prstClr val="white"/>
                </a:solidFill>
                <a:effectLst/>
                <a:uLnTx/>
                <a:uFillTx/>
                <a:latin typeface="Arial Black" panose="020B0A04020102020204" pitchFamily="34" charset="0"/>
                <a:ea typeface="+mn-ea"/>
                <a:cs typeface="Arial" panose="020B0604020202020204" pitchFamily="34" charset="0"/>
              </a:rPr>
              <a:t>170+</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mn-lt"/>
                <a:ea typeface="+mn-ea"/>
                <a:cs typeface="Arial" panose="020B0604020202020204" pitchFamily="34" charset="0"/>
              </a:rPr>
              <a:t>total locations</a:t>
            </a:r>
          </a:p>
        </p:txBody>
      </p:sp>
      <p:sp>
        <p:nvSpPr>
          <p:cNvPr id="36" name="Rectangle 35"/>
          <p:cNvSpPr/>
          <p:nvPr userDrawn="1"/>
        </p:nvSpPr>
        <p:spPr>
          <a:xfrm>
            <a:off x="10215559" y="3874657"/>
            <a:ext cx="1981202" cy="1453899"/>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prstClr val="white"/>
                </a:solidFill>
                <a:effectLst/>
                <a:uLnTx/>
                <a:uFillTx/>
                <a:latin typeface="Arial Black" panose="020B0A04020102020204" pitchFamily="34" charset="0"/>
                <a:ea typeface="+mn-ea"/>
                <a:cs typeface="Arial" panose="020B0604020202020204" pitchFamily="34" charset="0"/>
              </a:rPr>
              <a:t>852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mn-lt"/>
                <a:ea typeface="+mn-ea"/>
                <a:cs typeface="Arial" panose="020B0604020202020204" pitchFamily="34" charset="0"/>
              </a:rPr>
              <a:t>schools served</a:t>
            </a:r>
          </a:p>
        </p:txBody>
      </p:sp>
      <p:sp>
        <p:nvSpPr>
          <p:cNvPr id="37" name="Rectangle 36"/>
          <p:cNvSpPr/>
          <p:nvPr userDrawn="1"/>
        </p:nvSpPr>
        <p:spPr>
          <a:xfrm>
            <a:off x="495300" y="5039591"/>
            <a:ext cx="6096000" cy="2031325"/>
          </a:xfrm>
          <a:prstGeom prst="rect">
            <a:avLst/>
          </a:prstGeom>
        </p:spPr>
        <p:txBody>
          <a:bodyPr numCol="2">
            <a:spAutoFit/>
          </a:bodyPr>
          <a:lstStyle/>
          <a:p>
            <a:pPr marL="285750" indent="-285750" defTabSz="914400">
              <a:buClr>
                <a:srgbClr val="367689"/>
              </a:buClr>
              <a:buFont typeface="Arial" panose="020B0604020202020204" pitchFamily="34" charset="0"/>
              <a:buChar char="•"/>
            </a:pPr>
            <a:r>
              <a:rPr lang="en-US" sz="1400" dirty="0">
                <a:solidFill>
                  <a:srgbClr val="44546A"/>
                </a:solidFill>
                <a:cs typeface="Arial" panose="020B0604020202020204" pitchFamily="34" charset="0"/>
              </a:rPr>
              <a:t>Mental Health Care</a:t>
            </a:r>
          </a:p>
          <a:p>
            <a:pPr marL="285750" indent="-285750" defTabSz="914400">
              <a:buClr>
                <a:srgbClr val="367689"/>
              </a:buClr>
              <a:buFont typeface="Arial" panose="020B0604020202020204" pitchFamily="34" charset="0"/>
              <a:buChar char="•"/>
            </a:pPr>
            <a:r>
              <a:rPr lang="en-US" sz="1400" dirty="0">
                <a:solidFill>
                  <a:srgbClr val="44546A"/>
                </a:solidFill>
                <a:cs typeface="Arial" panose="020B0604020202020204" pitchFamily="34" charset="0"/>
              </a:rPr>
              <a:t>Addictions Recovery</a:t>
            </a:r>
          </a:p>
          <a:p>
            <a:pPr marL="285750" indent="-285750" defTabSz="914400">
              <a:buClr>
                <a:srgbClr val="367689"/>
              </a:buClr>
              <a:buFont typeface="Arial" panose="020B0604020202020204" pitchFamily="34" charset="0"/>
              <a:buChar char="•"/>
            </a:pPr>
            <a:r>
              <a:rPr lang="en-US" sz="1400" dirty="0">
                <a:solidFill>
                  <a:srgbClr val="44546A"/>
                </a:solidFill>
                <a:cs typeface="Arial" panose="020B0604020202020204" pitchFamily="34" charset="0"/>
              </a:rPr>
              <a:t>Children &amp; Family Services</a:t>
            </a:r>
          </a:p>
          <a:p>
            <a:pPr marL="285750" indent="-285750" defTabSz="914400">
              <a:buClr>
                <a:srgbClr val="367689"/>
              </a:buClr>
              <a:buFont typeface="Arial" panose="020B0604020202020204" pitchFamily="34" charset="0"/>
              <a:buChar char="•"/>
            </a:pPr>
            <a:r>
              <a:rPr lang="en-US" sz="1400" dirty="0">
                <a:solidFill>
                  <a:srgbClr val="44546A"/>
                </a:solidFill>
                <a:cs typeface="Arial" panose="020B0604020202020204" pitchFamily="34" charset="0"/>
              </a:rPr>
              <a:t>Medical Care &amp; Pharmacy</a:t>
            </a:r>
          </a:p>
          <a:p>
            <a:pPr marL="285750" indent="-285750" defTabSz="914400">
              <a:buClr>
                <a:srgbClr val="367689"/>
              </a:buClr>
              <a:buFont typeface="Arial" panose="020B0604020202020204" pitchFamily="34" charset="0"/>
              <a:buChar char="•"/>
            </a:pPr>
            <a:r>
              <a:rPr lang="en-US" sz="1400" dirty="0">
                <a:solidFill>
                  <a:srgbClr val="44546A"/>
                </a:solidFill>
                <a:cs typeface="Arial" panose="020B0604020202020204" pitchFamily="34" charset="0"/>
              </a:rPr>
              <a:t>Military Services</a:t>
            </a:r>
          </a:p>
          <a:p>
            <a:pPr marL="285750" indent="-285750" defTabSz="914400">
              <a:buClr>
                <a:srgbClr val="367689"/>
              </a:buClr>
              <a:buFont typeface="Arial" panose="020B0604020202020204" pitchFamily="34" charset="0"/>
              <a:buChar char="•"/>
            </a:pPr>
            <a:endParaRPr lang="en-US" sz="1400" dirty="0">
              <a:solidFill>
                <a:srgbClr val="44546A"/>
              </a:solidFill>
              <a:cs typeface="Arial" panose="020B0604020202020204" pitchFamily="34" charset="0"/>
            </a:endParaRPr>
          </a:p>
          <a:p>
            <a:pPr marL="285750" indent="-285750" defTabSz="914400">
              <a:buClr>
                <a:srgbClr val="367689"/>
              </a:buClr>
              <a:buFont typeface="Arial" panose="020B0604020202020204" pitchFamily="34" charset="0"/>
              <a:buChar char="•"/>
            </a:pPr>
            <a:endParaRPr lang="en-US" sz="1400" dirty="0">
              <a:solidFill>
                <a:srgbClr val="44546A"/>
              </a:solidFill>
              <a:cs typeface="Arial" panose="020B0604020202020204" pitchFamily="34" charset="0"/>
            </a:endParaRPr>
          </a:p>
          <a:p>
            <a:pPr marL="285750" indent="-285750" defTabSz="914400">
              <a:buClr>
                <a:srgbClr val="367689"/>
              </a:buClr>
              <a:buFont typeface="Arial" panose="020B0604020202020204" pitchFamily="34" charset="0"/>
              <a:buChar char="•"/>
            </a:pPr>
            <a:endParaRPr lang="en-US" sz="1400" dirty="0">
              <a:solidFill>
                <a:srgbClr val="44546A"/>
              </a:solidFill>
              <a:cs typeface="Arial" panose="020B0604020202020204" pitchFamily="34" charset="0"/>
            </a:endParaRPr>
          </a:p>
          <a:p>
            <a:pPr marL="285750" indent="-285750" defTabSz="914400">
              <a:buClr>
                <a:srgbClr val="367689"/>
              </a:buClr>
              <a:buFont typeface="Arial" panose="020B0604020202020204" pitchFamily="34" charset="0"/>
              <a:buChar char="•"/>
            </a:pPr>
            <a:endParaRPr lang="en-US" sz="1400" dirty="0">
              <a:solidFill>
                <a:srgbClr val="44546A"/>
              </a:solidFill>
              <a:cs typeface="Arial" panose="020B0604020202020204" pitchFamily="34" charset="0"/>
            </a:endParaRPr>
          </a:p>
          <a:p>
            <a:pPr marL="285750" indent="-285750" defTabSz="914400">
              <a:buClr>
                <a:srgbClr val="367689"/>
              </a:buClr>
              <a:buFont typeface="Arial" panose="020B0604020202020204" pitchFamily="34" charset="0"/>
              <a:buChar char="•"/>
            </a:pPr>
            <a:r>
              <a:rPr lang="en-US" sz="1400" dirty="0">
                <a:solidFill>
                  <a:srgbClr val="44546A"/>
                </a:solidFill>
                <a:cs typeface="Arial" panose="020B0604020202020204" pitchFamily="34" charset="0"/>
              </a:rPr>
              <a:t>Residential Care</a:t>
            </a:r>
          </a:p>
          <a:p>
            <a:pPr marL="285750" indent="-285750" defTabSz="914400">
              <a:buClr>
                <a:srgbClr val="367689"/>
              </a:buClr>
              <a:buFont typeface="Arial" panose="020B0604020202020204" pitchFamily="34" charset="0"/>
              <a:buChar char="•"/>
            </a:pPr>
            <a:r>
              <a:rPr lang="en-US" sz="1400" dirty="0">
                <a:solidFill>
                  <a:srgbClr val="44546A"/>
                </a:solidFill>
                <a:cs typeface="Arial" panose="020B0604020202020204" pitchFamily="34" charset="0"/>
              </a:rPr>
              <a:t>Crisis Services</a:t>
            </a:r>
          </a:p>
          <a:p>
            <a:pPr marL="285750" indent="-285750" defTabSz="914400">
              <a:buClr>
                <a:srgbClr val="367689"/>
              </a:buClr>
              <a:buFont typeface="Arial" panose="020B0604020202020204" pitchFamily="34" charset="0"/>
              <a:buChar char="•"/>
            </a:pPr>
            <a:r>
              <a:rPr lang="en-US" sz="1400" dirty="0">
                <a:solidFill>
                  <a:srgbClr val="44546A"/>
                </a:solidFill>
                <a:cs typeface="Arial" panose="020B0604020202020204" pitchFamily="34" charset="0"/>
              </a:rPr>
              <a:t>Intellectual and Developmental Disabilities Services</a:t>
            </a:r>
          </a:p>
          <a:p>
            <a:pPr marL="285750" indent="-285750" defTabSz="914400">
              <a:buClr>
                <a:srgbClr val="367689"/>
              </a:buClr>
              <a:buFont typeface="Arial" panose="020B0604020202020204" pitchFamily="34" charset="0"/>
              <a:buChar char="•"/>
            </a:pPr>
            <a:r>
              <a:rPr lang="en-US" sz="1400" dirty="0">
                <a:solidFill>
                  <a:srgbClr val="44546A"/>
                </a:solidFill>
                <a:cs typeface="Arial" panose="020B0604020202020204" pitchFamily="34" charset="0"/>
              </a:rPr>
              <a:t>Therapeutic Foster Care </a:t>
            </a:r>
            <a:endParaRPr lang="en-US" sz="1100" dirty="0">
              <a:solidFill>
                <a:srgbClr val="44546A"/>
              </a:solidFill>
              <a:cs typeface="Arial" panose="020B0604020202020204" pitchFamily="34" charset="0"/>
            </a:endParaRPr>
          </a:p>
        </p:txBody>
      </p:sp>
      <p:sp>
        <p:nvSpPr>
          <p:cNvPr id="38" name="Rectangle 37"/>
          <p:cNvSpPr/>
          <p:nvPr userDrawn="1"/>
        </p:nvSpPr>
        <p:spPr>
          <a:xfrm>
            <a:off x="8143875" y="5402974"/>
            <a:ext cx="1981201" cy="1453899"/>
          </a:xfrm>
          <a:prstGeom prst="rect">
            <a:avLst/>
          </a:prstGeom>
          <a:solidFill>
            <a:srgbClr val="F4B75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prstClr val="white"/>
                </a:solidFill>
                <a:effectLst/>
                <a:uLnTx/>
                <a:uFillTx/>
                <a:latin typeface="Arial Black" panose="020B0A04020102020204" pitchFamily="34" charset="0"/>
                <a:ea typeface="+mn-ea"/>
                <a:cs typeface="Arial" panose="020B0604020202020204" pitchFamily="34" charset="0"/>
              </a:rPr>
              <a:t>3,629</a:t>
            </a:r>
            <a:endParaRPr kumimoji="0" lang="en-US" sz="2400" b="0" i="0" u="none" strike="noStrike" kern="0" cap="none" spc="0" normalizeH="0" baseline="0" noProof="0" dirty="0">
              <a:ln>
                <a:noFill/>
              </a:ln>
              <a:solidFill>
                <a:prstClr val="white"/>
              </a:solidFill>
              <a:effectLst/>
              <a:uLnTx/>
              <a:uFillTx/>
              <a:latin typeface="Arial Black" panose="020B0A04020102020204" pitchFamily="34" charset="0"/>
              <a:ea typeface="+mn-ea"/>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mn-lt"/>
                <a:ea typeface="+mn-ea"/>
                <a:cs typeface="Arial" panose="020B0604020202020204" pitchFamily="34" charset="0"/>
              </a:rPr>
              <a:t>employees nationwide</a:t>
            </a:r>
          </a:p>
        </p:txBody>
      </p:sp>
      <p:sp>
        <p:nvSpPr>
          <p:cNvPr id="39" name="Rectangle 38"/>
          <p:cNvSpPr/>
          <p:nvPr userDrawn="1"/>
        </p:nvSpPr>
        <p:spPr>
          <a:xfrm>
            <a:off x="10215559" y="5402975"/>
            <a:ext cx="1981202" cy="1453899"/>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prstClr val="white"/>
                </a:solidFill>
                <a:effectLst/>
                <a:uLnTx/>
                <a:uFillTx/>
                <a:latin typeface="Arial Black" panose="020B0A04020102020204" pitchFamily="34" charset="0"/>
                <a:ea typeface="+mn-ea"/>
                <a:cs typeface="Arial" panose="020B0604020202020204" pitchFamily="34" charset="0"/>
              </a:rPr>
              <a:t>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mn-lt"/>
                <a:ea typeface="+mn-ea"/>
                <a:cs typeface="Arial" panose="020B0604020202020204" pitchFamily="34" charset="0"/>
              </a:rPr>
              <a:t>inpatient </a:t>
            </a:r>
            <a:br>
              <a:rPr kumimoji="0" lang="en-US" sz="1600" b="0" i="0" u="none" strike="noStrike" kern="0" cap="none" spc="0" normalizeH="0" baseline="0" noProof="0" dirty="0">
                <a:ln>
                  <a:noFill/>
                </a:ln>
                <a:solidFill>
                  <a:prstClr val="white"/>
                </a:solidFill>
                <a:effectLst/>
                <a:uLnTx/>
                <a:uFillTx/>
                <a:latin typeface="+mn-lt"/>
                <a:ea typeface="+mn-ea"/>
                <a:cs typeface="Arial" panose="020B0604020202020204" pitchFamily="34" charset="0"/>
              </a:rPr>
            </a:br>
            <a:r>
              <a:rPr kumimoji="0" lang="en-US" sz="1600" b="0" i="0" u="none" strike="noStrike" kern="0" cap="none" spc="0" normalizeH="0" baseline="0" noProof="0" dirty="0">
                <a:ln>
                  <a:noFill/>
                </a:ln>
                <a:solidFill>
                  <a:prstClr val="white"/>
                </a:solidFill>
                <a:effectLst/>
                <a:uLnTx/>
                <a:uFillTx/>
                <a:latin typeface="+mn-lt"/>
                <a:ea typeface="+mn-ea"/>
                <a:cs typeface="Arial" panose="020B0604020202020204" pitchFamily="34" charset="0"/>
              </a:rPr>
              <a:t>behavioral hospital</a:t>
            </a:r>
          </a:p>
        </p:txBody>
      </p:sp>
    </p:spTree>
    <p:extLst>
      <p:ext uri="{BB962C8B-B14F-4D97-AF65-F5344CB8AC3E}">
        <p14:creationId xmlns:p14="http://schemas.microsoft.com/office/powerpoint/2010/main" val="387885282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515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ransition_Teal angle">
    <p:spTree>
      <p:nvGrpSpPr>
        <p:cNvPr id="1" name=""/>
        <p:cNvGrpSpPr/>
        <p:nvPr/>
      </p:nvGrpSpPr>
      <p:grpSpPr>
        <a:xfrm>
          <a:off x="0" y="0"/>
          <a:ext cx="0" cy="0"/>
          <a:chOff x="0" y="0"/>
          <a:chExt cx="0" cy="0"/>
        </a:xfrm>
      </p:grpSpPr>
      <p:sp>
        <p:nvSpPr>
          <p:cNvPr id="6" name="Text Placeholder 18"/>
          <p:cNvSpPr>
            <a:spLocks noGrp="1"/>
          </p:cNvSpPr>
          <p:nvPr>
            <p:ph type="body" sz="quarter" idx="12" hasCustomPrompt="1"/>
          </p:nvPr>
        </p:nvSpPr>
        <p:spPr>
          <a:xfrm>
            <a:off x="1011238" y="3832225"/>
            <a:ext cx="5207000" cy="1323975"/>
          </a:xfrm>
        </p:spPr>
        <p:txBody>
          <a:bodyPr>
            <a:normAutofit/>
          </a:bodyPr>
          <a:lstStyle>
            <a:lvl1pPr marL="0" indent="0">
              <a:buNone/>
              <a:defRPr sz="4400" b="1">
                <a:solidFill>
                  <a:schemeClr val="tx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 OR TEXT HERE</a:t>
            </a:r>
          </a:p>
        </p:txBody>
      </p:sp>
      <p:sp>
        <p:nvSpPr>
          <p:cNvPr id="7" name="Text Placeholder 16"/>
          <p:cNvSpPr>
            <a:spLocks noGrp="1"/>
          </p:cNvSpPr>
          <p:nvPr>
            <p:ph type="body" sz="quarter" idx="11" hasCustomPrompt="1"/>
          </p:nvPr>
        </p:nvSpPr>
        <p:spPr>
          <a:xfrm>
            <a:off x="1011238" y="3213100"/>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accent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sp>
        <p:nvSpPr>
          <p:cNvPr id="8" name="Rectangle 8"/>
          <p:cNvSpPr/>
          <p:nvPr userDrawn="1"/>
        </p:nvSpPr>
        <p:spPr>
          <a:xfrm>
            <a:off x="4400549" y="1"/>
            <a:ext cx="7791451" cy="6858000"/>
          </a:xfrm>
          <a:custGeom>
            <a:avLst/>
            <a:gdLst>
              <a:gd name="connsiteX0" fmla="*/ 0 w 5457826"/>
              <a:gd name="connsiteY0" fmla="*/ 0 h 6858000"/>
              <a:gd name="connsiteX1" fmla="*/ 5457826 w 5457826"/>
              <a:gd name="connsiteY1" fmla="*/ 0 h 6858000"/>
              <a:gd name="connsiteX2" fmla="*/ 5457826 w 5457826"/>
              <a:gd name="connsiteY2" fmla="*/ 6858000 h 6858000"/>
              <a:gd name="connsiteX3" fmla="*/ 0 w 5457826"/>
              <a:gd name="connsiteY3" fmla="*/ 6858000 h 6858000"/>
              <a:gd name="connsiteX4" fmla="*/ 0 w 5457826"/>
              <a:gd name="connsiteY4" fmla="*/ 0 h 6858000"/>
              <a:gd name="connsiteX0" fmla="*/ 0 w 5457826"/>
              <a:gd name="connsiteY0" fmla="*/ 0 h 6858000"/>
              <a:gd name="connsiteX1" fmla="*/ 5457826 w 5457826"/>
              <a:gd name="connsiteY1" fmla="*/ 0 h 6858000"/>
              <a:gd name="connsiteX2" fmla="*/ 5457826 w 5457826"/>
              <a:gd name="connsiteY2" fmla="*/ 6858000 h 6858000"/>
              <a:gd name="connsiteX3" fmla="*/ 2057400 w 5457826"/>
              <a:gd name="connsiteY3" fmla="*/ 6858000 h 6858000"/>
              <a:gd name="connsiteX4" fmla="*/ 0 w 5457826"/>
              <a:gd name="connsiteY4" fmla="*/ 0 h 6858000"/>
              <a:gd name="connsiteX0" fmla="*/ 0 w 7791451"/>
              <a:gd name="connsiteY0" fmla="*/ 0 h 6858000"/>
              <a:gd name="connsiteX1" fmla="*/ 7791451 w 7791451"/>
              <a:gd name="connsiteY1" fmla="*/ 0 h 6858000"/>
              <a:gd name="connsiteX2" fmla="*/ 7791451 w 7791451"/>
              <a:gd name="connsiteY2" fmla="*/ 6858000 h 6858000"/>
              <a:gd name="connsiteX3" fmla="*/ 4391025 w 7791451"/>
              <a:gd name="connsiteY3" fmla="*/ 6858000 h 6858000"/>
              <a:gd name="connsiteX4" fmla="*/ 0 w 7791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91451" h="6858000">
                <a:moveTo>
                  <a:pt x="0" y="0"/>
                </a:moveTo>
                <a:lnTo>
                  <a:pt x="7791451" y="0"/>
                </a:lnTo>
                <a:lnTo>
                  <a:pt x="7791451" y="6858000"/>
                </a:lnTo>
                <a:lnTo>
                  <a:pt x="4391025"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9" name="Group 8"/>
          <p:cNvGrpSpPr/>
          <p:nvPr userDrawn="1"/>
        </p:nvGrpSpPr>
        <p:grpSpPr>
          <a:xfrm>
            <a:off x="1010449" y="5520734"/>
            <a:ext cx="4202827" cy="53163"/>
            <a:chOff x="0" y="5050970"/>
            <a:chExt cx="12192000" cy="181605"/>
          </a:xfrm>
        </p:grpSpPr>
        <p:sp>
          <p:nvSpPr>
            <p:cNvPr id="10" name="Rectangle 9"/>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p:cNvGrpSpPr/>
            <p:nvPr/>
          </p:nvGrpSpPr>
          <p:grpSpPr>
            <a:xfrm>
              <a:off x="3944676" y="5050970"/>
              <a:ext cx="8247324" cy="181604"/>
              <a:chOff x="3944676" y="4189615"/>
              <a:chExt cx="5228058" cy="311492"/>
            </a:xfrm>
          </p:grpSpPr>
          <p:sp>
            <p:nvSpPr>
              <p:cNvPr id="12" name="Rectangle 11"/>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3" name="Rectangle 12"/>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203514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ransition_Orange angle">
    <p:spTree>
      <p:nvGrpSpPr>
        <p:cNvPr id="1" name=""/>
        <p:cNvGrpSpPr/>
        <p:nvPr/>
      </p:nvGrpSpPr>
      <p:grpSpPr>
        <a:xfrm>
          <a:off x="0" y="0"/>
          <a:ext cx="0" cy="0"/>
          <a:chOff x="0" y="0"/>
          <a:chExt cx="0" cy="0"/>
        </a:xfrm>
      </p:grpSpPr>
      <p:sp>
        <p:nvSpPr>
          <p:cNvPr id="6" name="Text Placeholder 18"/>
          <p:cNvSpPr>
            <a:spLocks noGrp="1"/>
          </p:cNvSpPr>
          <p:nvPr>
            <p:ph type="body" sz="quarter" idx="12" hasCustomPrompt="1"/>
          </p:nvPr>
        </p:nvSpPr>
        <p:spPr>
          <a:xfrm>
            <a:off x="1011238" y="3832225"/>
            <a:ext cx="5207000" cy="1323975"/>
          </a:xfrm>
        </p:spPr>
        <p:txBody>
          <a:bodyPr>
            <a:normAutofit/>
          </a:bodyPr>
          <a:lstStyle>
            <a:lvl1pPr marL="0" indent="0">
              <a:buNone/>
              <a:defRPr sz="4400" b="1">
                <a:solidFill>
                  <a:schemeClr val="tx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 OR TEXT HERE</a:t>
            </a:r>
          </a:p>
        </p:txBody>
      </p:sp>
      <p:sp>
        <p:nvSpPr>
          <p:cNvPr id="7" name="Text Placeholder 16"/>
          <p:cNvSpPr>
            <a:spLocks noGrp="1"/>
          </p:cNvSpPr>
          <p:nvPr>
            <p:ph type="body" sz="quarter" idx="11" hasCustomPrompt="1"/>
          </p:nvPr>
        </p:nvSpPr>
        <p:spPr>
          <a:xfrm>
            <a:off x="1011238" y="3213100"/>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accent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sp>
        <p:nvSpPr>
          <p:cNvPr id="8" name="Rectangle 8"/>
          <p:cNvSpPr/>
          <p:nvPr userDrawn="1"/>
        </p:nvSpPr>
        <p:spPr>
          <a:xfrm>
            <a:off x="4400549" y="1"/>
            <a:ext cx="7791451" cy="6858000"/>
          </a:xfrm>
          <a:custGeom>
            <a:avLst/>
            <a:gdLst>
              <a:gd name="connsiteX0" fmla="*/ 0 w 5457826"/>
              <a:gd name="connsiteY0" fmla="*/ 0 h 6858000"/>
              <a:gd name="connsiteX1" fmla="*/ 5457826 w 5457826"/>
              <a:gd name="connsiteY1" fmla="*/ 0 h 6858000"/>
              <a:gd name="connsiteX2" fmla="*/ 5457826 w 5457826"/>
              <a:gd name="connsiteY2" fmla="*/ 6858000 h 6858000"/>
              <a:gd name="connsiteX3" fmla="*/ 0 w 5457826"/>
              <a:gd name="connsiteY3" fmla="*/ 6858000 h 6858000"/>
              <a:gd name="connsiteX4" fmla="*/ 0 w 5457826"/>
              <a:gd name="connsiteY4" fmla="*/ 0 h 6858000"/>
              <a:gd name="connsiteX0" fmla="*/ 0 w 5457826"/>
              <a:gd name="connsiteY0" fmla="*/ 0 h 6858000"/>
              <a:gd name="connsiteX1" fmla="*/ 5457826 w 5457826"/>
              <a:gd name="connsiteY1" fmla="*/ 0 h 6858000"/>
              <a:gd name="connsiteX2" fmla="*/ 5457826 w 5457826"/>
              <a:gd name="connsiteY2" fmla="*/ 6858000 h 6858000"/>
              <a:gd name="connsiteX3" fmla="*/ 2057400 w 5457826"/>
              <a:gd name="connsiteY3" fmla="*/ 6858000 h 6858000"/>
              <a:gd name="connsiteX4" fmla="*/ 0 w 5457826"/>
              <a:gd name="connsiteY4" fmla="*/ 0 h 6858000"/>
              <a:gd name="connsiteX0" fmla="*/ 0 w 7791451"/>
              <a:gd name="connsiteY0" fmla="*/ 0 h 6858000"/>
              <a:gd name="connsiteX1" fmla="*/ 7791451 w 7791451"/>
              <a:gd name="connsiteY1" fmla="*/ 0 h 6858000"/>
              <a:gd name="connsiteX2" fmla="*/ 7791451 w 7791451"/>
              <a:gd name="connsiteY2" fmla="*/ 6858000 h 6858000"/>
              <a:gd name="connsiteX3" fmla="*/ 4391025 w 7791451"/>
              <a:gd name="connsiteY3" fmla="*/ 6858000 h 6858000"/>
              <a:gd name="connsiteX4" fmla="*/ 0 w 7791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91451" h="6858000">
                <a:moveTo>
                  <a:pt x="0" y="0"/>
                </a:moveTo>
                <a:lnTo>
                  <a:pt x="7791451" y="0"/>
                </a:lnTo>
                <a:lnTo>
                  <a:pt x="7791451" y="6858000"/>
                </a:lnTo>
                <a:lnTo>
                  <a:pt x="4391025" y="68580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9" name="Group 8"/>
          <p:cNvGrpSpPr/>
          <p:nvPr userDrawn="1"/>
        </p:nvGrpSpPr>
        <p:grpSpPr>
          <a:xfrm>
            <a:off x="1010449" y="5520734"/>
            <a:ext cx="4202827" cy="53163"/>
            <a:chOff x="0" y="5050970"/>
            <a:chExt cx="12192000" cy="181605"/>
          </a:xfrm>
        </p:grpSpPr>
        <p:sp>
          <p:nvSpPr>
            <p:cNvPr id="10" name="Rectangle 9"/>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p:cNvGrpSpPr/>
            <p:nvPr/>
          </p:nvGrpSpPr>
          <p:grpSpPr>
            <a:xfrm>
              <a:off x="3944676" y="5050970"/>
              <a:ext cx="8247324" cy="181604"/>
              <a:chOff x="3944676" y="4189615"/>
              <a:chExt cx="5228058" cy="311492"/>
            </a:xfrm>
          </p:grpSpPr>
          <p:sp>
            <p:nvSpPr>
              <p:cNvPr id="12" name="Rectangle 11"/>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3" name="Rectangle 12"/>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3751037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ransition_Purple angle">
    <p:spTree>
      <p:nvGrpSpPr>
        <p:cNvPr id="1" name=""/>
        <p:cNvGrpSpPr/>
        <p:nvPr/>
      </p:nvGrpSpPr>
      <p:grpSpPr>
        <a:xfrm>
          <a:off x="0" y="0"/>
          <a:ext cx="0" cy="0"/>
          <a:chOff x="0" y="0"/>
          <a:chExt cx="0" cy="0"/>
        </a:xfrm>
      </p:grpSpPr>
      <p:sp>
        <p:nvSpPr>
          <p:cNvPr id="6" name="Text Placeholder 18"/>
          <p:cNvSpPr>
            <a:spLocks noGrp="1"/>
          </p:cNvSpPr>
          <p:nvPr>
            <p:ph type="body" sz="quarter" idx="12" hasCustomPrompt="1"/>
          </p:nvPr>
        </p:nvSpPr>
        <p:spPr>
          <a:xfrm>
            <a:off x="1011238" y="3832225"/>
            <a:ext cx="5207000" cy="1323975"/>
          </a:xfrm>
        </p:spPr>
        <p:txBody>
          <a:bodyPr>
            <a:normAutofit/>
          </a:bodyPr>
          <a:lstStyle>
            <a:lvl1pPr marL="0" indent="0">
              <a:buNone/>
              <a:defRPr sz="4400" b="1">
                <a:solidFill>
                  <a:schemeClr val="tx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 OR TEXT HERE</a:t>
            </a:r>
          </a:p>
        </p:txBody>
      </p:sp>
      <p:sp>
        <p:nvSpPr>
          <p:cNvPr id="7" name="Text Placeholder 16"/>
          <p:cNvSpPr>
            <a:spLocks noGrp="1"/>
          </p:cNvSpPr>
          <p:nvPr>
            <p:ph type="body" sz="quarter" idx="11" hasCustomPrompt="1"/>
          </p:nvPr>
        </p:nvSpPr>
        <p:spPr>
          <a:xfrm>
            <a:off x="1011238" y="3213100"/>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accent6"/>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sp>
        <p:nvSpPr>
          <p:cNvPr id="8" name="Rectangle 8"/>
          <p:cNvSpPr/>
          <p:nvPr userDrawn="1"/>
        </p:nvSpPr>
        <p:spPr>
          <a:xfrm>
            <a:off x="4400549" y="1"/>
            <a:ext cx="7791451" cy="6858000"/>
          </a:xfrm>
          <a:custGeom>
            <a:avLst/>
            <a:gdLst>
              <a:gd name="connsiteX0" fmla="*/ 0 w 5457826"/>
              <a:gd name="connsiteY0" fmla="*/ 0 h 6858000"/>
              <a:gd name="connsiteX1" fmla="*/ 5457826 w 5457826"/>
              <a:gd name="connsiteY1" fmla="*/ 0 h 6858000"/>
              <a:gd name="connsiteX2" fmla="*/ 5457826 w 5457826"/>
              <a:gd name="connsiteY2" fmla="*/ 6858000 h 6858000"/>
              <a:gd name="connsiteX3" fmla="*/ 0 w 5457826"/>
              <a:gd name="connsiteY3" fmla="*/ 6858000 h 6858000"/>
              <a:gd name="connsiteX4" fmla="*/ 0 w 5457826"/>
              <a:gd name="connsiteY4" fmla="*/ 0 h 6858000"/>
              <a:gd name="connsiteX0" fmla="*/ 0 w 5457826"/>
              <a:gd name="connsiteY0" fmla="*/ 0 h 6858000"/>
              <a:gd name="connsiteX1" fmla="*/ 5457826 w 5457826"/>
              <a:gd name="connsiteY1" fmla="*/ 0 h 6858000"/>
              <a:gd name="connsiteX2" fmla="*/ 5457826 w 5457826"/>
              <a:gd name="connsiteY2" fmla="*/ 6858000 h 6858000"/>
              <a:gd name="connsiteX3" fmla="*/ 2057400 w 5457826"/>
              <a:gd name="connsiteY3" fmla="*/ 6858000 h 6858000"/>
              <a:gd name="connsiteX4" fmla="*/ 0 w 5457826"/>
              <a:gd name="connsiteY4" fmla="*/ 0 h 6858000"/>
              <a:gd name="connsiteX0" fmla="*/ 0 w 7791451"/>
              <a:gd name="connsiteY0" fmla="*/ 0 h 6858000"/>
              <a:gd name="connsiteX1" fmla="*/ 7791451 w 7791451"/>
              <a:gd name="connsiteY1" fmla="*/ 0 h 6858000"/>
              <a:gd name="connsiteX2" fmla="*/ 7791451 w 7791451"/>
              <a:gd name="connsiteY2" fmla="*/ 6858000 h 6858000"/>
              <a:gd name="connsiteX3" fmla="*/ 4391025 w 7791451"/>
              <a:gd name="connsiteY3" fmla="*/ 6858000 h 6858000"/>
              <a:gd name="connsiteX4" fmla="*/ 0 w 7791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91451" h="6858000">
                <a:moveTo>
                  <a:pt x="0" y="0"/>
                </a:moveTo>
                <a:lnTo>
                  <a:pt x="7791451" y="0"/>
                </a:lnTo>
                <a:lnTo>
                  <a:pt x="7791451" y="6858000"/>
                </a:lnTo>
                <a:lnTo>
                  <a:pt x="4391025" y="68580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9" name="Group 8"/>
          <p:cNvGrpSpPr/>
          <p:nvPr userDrawn="1"/>
        </p:nvGrpSpPr>
        <p:grpSpPr>
          <a:xfrm>
            <a:off x="1010449" y="5520734"/>
            <a:ext cx="4202827" cy="53163"/>
            <a:chOff x="0" y="5050970"/>
            <a:chExt cx="12192000" cy="181605"/>
          </a:xfrm>
        </p:grpSpPr>
        <p:sp>
          <p:nvSpPr>
            <p:cNvPr id="10" name="Rectangle 9"/>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p:cNvGrpSpPr/>
            <p:nvPr/>
          </p:nvGrpSpPr>
          <p:grpSpPr>
            <a:xfrm>
              <a:off x="3944676" y="5050970"/>
              <a:ext cx="8247324" cy="181604"/>
              <a:chOff x="3944676" y="4189615"/>
              <a:chExt cx="5228058" cy="311492"/>
            </a:xfrm>
          </p:grpSpPr>
          <p:sp>
            <p:nvSpPr>
              <p:cNvPr id="12" name="Rectangle 11"/>
              <p:cNvSpPr/>
              <p:nvPr/>
            </p:nvSpPr>
            <p:spPr>
              <a:xfrm>
                <a:off x="3944676" y="4189616"/>
                <a:ext cx="2881423" cy="3114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13" name="Rectangle 12"/>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2899096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ransition_color block + image">
    <p:spTree>
      <p:nvGrpSpPr>
        <p:cNvPr id="1" name=""/>
        <p:cNvGrpSpPr/>
        <p:nvPr/>
      </p:nvGrpSpPr>
      <p:grpSpPr>
        <a:xfrm>
          <a:off x="0" y="0"/>
          <a:ext cx="0" cy="0"/>
          <a:chOff x="0" y="0"/>
          <a:chExt cx="0" cy="0"/>
        </a:xfrm>
      </p:grpSpPr>
      <p:sp>
        <p:nvSpPr>
          <p:cNvPr id="7" name="Rectangle 6"/>
          <p:cNvSpPr/>
          <p:nvPr userDrawn="1"/>
        </p:nvSpPr>
        <p:spPr>
          <a:xfrm>
            <a:off x="0" y="1"/>
            <a:ext cx="79152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Text Placeholder 18"/>
          <p:cNvSpPr>
            <a:spLocks noGrp="1"/>
          </p:cNvSpPr>
          <p:nvPr>
            <p:ph type="body" sz="quarter" idx="12" hasCustomPrompt="1"/>
          </p:nvPr>
        </p:nvSpPr>
        <p:spPr>
          <a:xfrm>
            <a:off x="1392238" y="2987379"/>
            <a:ext cx="5207000" cy="1323975"/>
          </a:xfrm>
        </p:spPr>
        <p:txBody>
          <a:bodyPr>
            <a:normAutofit/>
          </a:bodyPr>
          <a:lstStyle>
            <a:lvl1pPr marL="0" indent="0">
              <a:buNone/>
              <a:defRPr sz="4400" b="1">
                <a:solidFill>
                  <a:schemeClr val="bg1"/>
                </a:solidFill>
                <a:latin typeface="Arial Black" panose="020B0A04020102020204" pitchFamily="34" charset="0"/>
              </a:defRPr>
            </a:lvl1pPr>
            <a:lvl2pPr marL="343022" indent="0">
              <a:buNone/>
              <a:defRPr b="1">
                <a:latin typeface="+mj-lt"/>
              </a:defRPr>
            </a:lvl2pPr>
            <a:lvl3pPr marL="686043" indent="0">
              <a:buNone/>
              <a:defRPr b="1">
                <a:latin typeface="+mj-lt"/>
              </a:defRPr>
            </a:lvl3pPr>
            <a:lvl4pPr marL="1029065" indent="0">
              <a:buNone/>
              <a:defRPr b="1">
                <a:latin typeface="+mj-lt"/>
              </a:defRPr>
            </a:lvl4pPr>
            <a:lvl5pPr marL="1372087" indent="0">
              <a:buNone/>
              <a:defRPr b="1">
                <a:latin typeface="+mj-lt"/>
              </a:defRPr>
            </a:lvl5pPr>
          </a:lstStyle>
          <a:p>
            <a:pPr lvl="0"/>
            <a:r>
              <a:rPr lang="en-US" dirty="0"/>
              <a:t>INSERT TITLE OR TEXT HERE</a:t>
            </a:r>
          </a:p>
        </p:txBody>
      </p:sp>
      <p:sp>
        <p:nvSpPr>
          <p:cNvPr id="23" name="Text Placeholder 16"/>
          <p:cNvSpPr>
            <a:spLocks noGrp="1"/>
          </p:cNvSpPr>
          <p:nvPr>
            <p:ph type="body" sz="quarter" idx="13" hasCustomPrompt="1"/>
          </p:nvPr>
        </p:nvSpPr>
        <p:spPr>
          <a:xfrm>
            <a:off x="1392238" y="2368254"/>
            <a:ext cx="3255962" cy="714375"/>
          </a:xfrm>
        </p:spPr>
        <p:txBody>
          <a:bodyPr>
            <a:normAutofit/>
          </a:bodyPr>
          <a:lstStyle>
            <a:lvl1pPr marL="0" marR="0" indent="0" algn="l" defTabSz="914400" rtl="0" eaLnBrk="1" fontAlgn="auto" latinLnBrk="0" hangingPunct="1">
              <a:lnSpc>
                <a:spcPct val="90000"/>
              </a:lnSpc>
              <a:spcBef>
                <a:spcPct val="0"/>
              </a:spcBef>
              <a:spcAft>
                <a:spcPts val="0"/>
              </a:spcAft>
              <a:buClrTx/>
              <a:buSzTx/>
              <a:buFontTx/>
              <a:buNone/>
              <a:tabLst/>
              <a:defRPr sz="4400">
                <a:solidFill>
                  <a:schemeClr val="bg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54A49D"/>
                </a:solidFill>
                <a:effectLst/>
                <a:uLnTx/>
                <a:uFillTx/>
                <a:latin typeface="Arial" panose="020B0604020202020204" pitchFamily="34" charset="0"/>
                <a:ea typeface="+mn-ea"/>
                <a:cs typeface="Arial" panose="020B0604020202020204" pitchFamily="34" charset="0"/>
              </a:rPr>
              <a:t>Centerstone</a:t>
            </a:r>
          </a:p>
        </p:txBody>
      </p:sp>
      <p:grpSp>
        <p:nvGrpSpPr>
          <p:cNvPr id="24" name="Group 23"/>
          <p:cNvGrpSpPr/>
          <p:nvPr userDrawn="1"/>
        </p:nvGrpSpPr>
        <p:grpSpPr>
          <a:xfrm>
            <a:off x="1391449" y="4675888"/>
            <a:ext cx="4202827" cy="53163"/>
            <a:chOff x="0" y="5050970"/>
            <a:chExt cx="12192000" cy="181605"/>
          </a:xfrm>
        </p:grpSpPr>
        <p:sp>
          <p:nvSpPr>
            <p:cNvPr id="25" name="Rectangle 24"/>
            <p:cNvSpPr/>
            <p:nvPr/>
          </p:nvSpPr>
          <p:spPr>
            <a:xfrm>
              <a:off x="0" y="5050971"/>
              <a:ext cx="3944676" cy="181604"/>
            </a:xfrm>
            <a:prstGeom prst="rect">
              <a:avLst/>
            </a:prstGeom>
            <a:solidFill>
              <a:srgbClr val="98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6" name="Group 25"/>
            <p:cNvGrpSpPr/>
            <p:nvPr/>
          </p:nvGrpSpPr>
          <p:grpSpPr>
            <a:xfrm>
              <a:off x="3944676" y="5050970"/>
              <a:ext cx="8247324" cy="181604"/>
              <a:chOff x="3944676" y="4189615"/>
              <a:chExt cx="5228058" cy="311492"/>
            </a:xfrm>
          </p:grpSpPr>
          <p:sp>
            <p:nvSpPr>
              <p:cNvPr id="27" name="Rectangle 26"/>
              <p:cNvSpPr/>
              <p:nvPr/>
            </p:nvSpPr>
            <p:spPr>
              <a:xfrm>
                <a:off x="3944676" y="4189616"/>
                <a:ext cx="2881423" cy="31149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A49D"/>
                  </a:solidFill>
                  <a:effectLst/>
                  <a:uLnTx/>
                  <a:uFillTx/>
                  <a:latin typeface="Calibri" panose="020F0502020204030204"/>
                  <a:ea typeface="+mn-ea"/>
                  <a:cs typeface="+mn-cs"/>
                </a:endParaRPr>
              </a:p>
            </p:txBody>
          </p:sp>
          <p:sp>
            <p:nvSpPr>
              <p:cNvPr id="28" name="Rectangle 27"/>
              <p:cNvSpPr/>
              <p:nvPr/>
            </p:nvSpPr>
            <p:spPr>
              <a:xfrm>
                <a:off x="6826099" y="4189615"/>
                <a:ext cx="2346635" cy="311491"/>
              </a:xfrm>
              <a:prstGeom prst="rect">
                <a:avLst/>
              </a:prstGeom>
              <a:solidFill>
                <a:srgbClr val="E49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21" name="Text Placeholder 20"/>
          <p:cNvSpPr>
            <a:spLocks noGrp="1"/>
          </p:cNvSpPr>
          <p:nvPr>
            <p:ph type="body" sz="quarter" idx="11" hasCustomPrompt="1"/>
          </p:nvPr>
        </p:nvSpPr>
        <p:spPr>
          <a:xfrm>
            <a:off x="1366503" y="1365103"/>
            <a:ext cx="704850" cy="704850"/>
          </a:xfrm>
          <a:prstGeom prst="ellipse">
            <a:avLst/>
          </a:prstGeom>
          <a:solidFill>
            <a:schemeClr val="bg1"/>
          </a:solidFill>
        </p:spPr>
        <p:txBody>
          <a:bodyPr anchor="ctr">
            <a:noAutofit/>
          </a:bodyPr>
          <a:lstStyle>
            <a:lvl1pPr marL="0" indent="0" algn="ctr">
              <a:buNone/>
              <a:defRPr sz="3200" b="1" baseline="0">
                <a:solidFill>
                  <a:schemeClr val="tx2"/>
                </a:solidFill>
                <a:latin typeface="+mj-lt"/>
              </a:defRPr>
            </a:lvl1pPr>
          </a:lstStyle>
          <a:p>
            <a:pPr lvl="0"/>
            <a:r>
              <a:rPr lang="en-US" b="1" dirty="0">
                <a:latin typeface="+mj-lt"/>
              </a:rPr>
              <a:t>1</a:t>
            </a:r>
            <a:endParaRPr lang="en-US" dirty="0"/>
          </a:p>
        </p:txBody>
      </p:sp>
      <p:sp>
        <p:nvSpPr>
          <p:cNvPr id="16" name="Picture Placeholder 15"/>
          <p:cNvSpPr>
            <a:spLocks noGrp="1"/>
          </p:cNvSpPr>
          <p:nvPr>
            <p:ph type="pic" sz="quarter" idx="10" hasCustomPrompt="1"/>
          </p:nvPr>
        </p:nvSpPr>
        <p:spPr>
          <a:xfrm>
            <a:off x="7915275" y="0"/>
            <a:ext cx="4276725" cy="6858000"/>
          </a:xfrm>
          <a:solidFill>
            <a:schemeClr val="tx2"/>
          </a:solidFill>
        </p:spPr>
        <p:txBody>
          <a:bodyPr anchor="ctr"/>
          <a:lstStyle>
            <a:lvl1pPr marL="0" indent="0" algn="ctr">
              <a:buNone/>
              <a:defRPr>
                <a:solidFill>
                  <a:schemeClr val="bg1"/>
                </a:solidFill>
              </a:defRPr>
            </a:lvl1pPr>
          </a:lstStyle>
          <a:p>
            <a:r>
              <a:rPr lang="en-US" dirty="0"/>
              <a:t>Insert image or </a:t>
            </a:r>
            <a:br>
              <a:rPr lang="en-US" dirty="0"/>
            </a:br>
            <a:r>
              <a:rPr lang="en-US" dirty="0"/>
              <a:t>leave color block</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6717107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635B85-3C7A-49D4-AA84-9885C180A297}" type="datetimeFigureOut">
              <a:rPr lang="en-US" smtClean="0"/>
              <a:t>4/22/2025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AF2D418-B835-4CEC-B9A2-D0B2B472F1C9}" type="slidenum">
              <a:rPr lang="en-US" smtClean="0"/>
              <a:t>‹#›</a:t>
            </a:fld>
            <a:endParaRPr lang="en-US"/>
          </a:p>
        </p:txBody>
      </p:sp>
    </p:spTree>
    <p:extLst>
      <p:ext uri="{BB962C8B-B14F-4D97-AF65-F5344CB8AC3E}">
        <p14:creationId xmlns:p14="http://schemas.microsoft.com/office/powerpoint/2010/main" val="3164930530"/>
      </p:ext>
    </p:extLst>
  </p:cSld>
  <p:clrMap bg1="lt1" tx1="dk1" bg2="lt2" tx2="dk2" accent1="accent1" accent2="accent2" accent3="accent3" accent4="accent4" accent5="accent5" accent6="accent6" hlink="hlink" folHlink="folHlink"/>
  <p:sldLayoutIdLst>
    <p:sldLayoutId id="2147483673"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 id="2147483706" r:id="rId20"/>
    <p:sldLayoutId id="2147483707" r:id="rId21"/>
    <p:sldLayoutId id="2147483708" r:id="rId22"/>
    <p:sldLayoutId id="2147483709" r:id="rId23"/>
    <p:sldLayoutId id="2147483710" r:id="rId24"/>
    <p:sldLayoutId id="2147483711" r:id="rId25"/>
    <p:sldLayoutId id="2147483712" r:id="rId26"/>
    <p:sldLayoutId id="2147483713" r:id="rId27"/>
    <p:sldLayoutId id="2147483714" r:id="rId28"/>
    <p:sldLayoutId id="2147483715" r:id="rId29"/>
    <p:sldLayoutId id="2147483716" r:id="rId30"/>
    <p:sldLayoutId id="2147483717" r:id="rId31"/>
    <p:sldLayoutId id="2147483674" r:id="rId32"/>
    <p:sldLayoutId id="2147483718" r:id="rId33"/>
    <p:sldLayoutId id="2147483719" r:id="rId34"/>
    <p:sldLayoutId id="2147483720" r:id="rId35"/>
    <p:sldLayoutId id="2147483721" r:id="rId36"/>
    <p:sldLayoutId id="2147483722" r:id="rId37"/>
    <p:sldLayoutId id="2147483723" r:id="rId38"/>
    <p:sldLayoutId id="2147483724" r:id="rId39"/>
    <p:sldLayoutId id="2147483725" r:id="rId40"/>
    <p:sldLayoutId id="2147483726" r:id="rId41"/>
    <p:sldLayoutId id="2147483727" r:id="rId42"/>
    <p:sldLayoutId id="2147483728" r:id="rId43"/>
    <p:sldLayoutId id="2147483729" r:id="rId44"/>
    <p:sldLayoutId id="2147483730" r:id="rId45"/>
    <p:sldLayoutId id="2147483731" r:id="rId46"/>
    <p:sldLayoutId id="2147483732" r:id="rId47"/>
    <p:sldLayoutId id="2147483733" r:id="rId48"/>
    <p:sldLayoutId id="2147483738" r:id="rId49"/>
    <p:sldLayoutId id="2147483734" r:id="rId50"/>
    <p:sldLayoutId id="2147483735" r:id="rId51"/>
    <p:sldLayoutId id="2147483736" r:id="rId52"/>
    <p:sldLayoutId id="2147483737" r:id="rId53"/>
    <p:sldLayoutId id="2147483754" r:id="rId54"/>
    <p:sldLayoutId id="2147483667" r:id="rId55"/>
  </p:sldLayoutIdLst>
  <p:txStyles>
    <p:titleStyle>
      <a:lvl1pPr algn="l" defTabSz="686043" rtl="0" eaLnBrk="1" latinLnBrk="0" hangingPunct="1">
        <a:lnSpc>
          <a:spcPct val="90000"/>
        </a:lnSpc>
        <a:spcBef>
          <a:spcPct val="0"/>
        </a:spcBef>
        <a:buNone/>
        <a:defRPr sz="3301" kern="1200">
          <a:solidFill>
            <a:schemeClr val="tx1"/>
          </a:solidFill>
          <a:latin typeface="+mj-lt"/>
          <a:ea typeface="+mj-ea"/>
          <a:cs typeface="+mj-cs"/>
        </a:defRPr>
      </a:lvl1pPr>
    </p:titleStyle>
    <p:bodyStyle>
      <a:lvl1pPr marL="171511" indent="-171511" algn="l" defTabSz="686043" rtl="0" eaLnBrk="1" latinLnBrk="0" hangingPunct="1">
        <a:lnSpc>
          <a:spcPct val="90000"/>
        </a:lnSpc>
        <a:spcBef>
          <a:spcPts val="750"/>
        </a:spcBef>
        <a:buFont typeface="Arial" panose="020B0604020202020204" pitchFamily="34" charset="0"/>
        <a:buChar char="•"/>
        <a:defRPr sz="2101" kern="1200">
          <a:solidFill>
            <a:schemeClr val="tx1"/>
          </a:solidFill>
          <a:latin typeface="+mn-lt"/>
          <a:ea typeface="+mn-ea"/>
          <a:cs typeface="+mn-cs"/>
        </a:defRPr>
      </a:lvl1pPr>
      <a:lvl2pPr marL="514533" indent="-171511" algn="l" defTabSz="68604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554" indent="-171511" algn="l" defTabSz="68604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576" indent="-171511" algn="l" defTabSz="6860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598" indent="-171511" algn="l" defTabSz="6860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619" indent="-171511" algn="l" defTabSz="6860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641" indent="-171511" algn="l" defTabSz="6860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663" indent="-171511" algn="l" defTabSz="6860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684" indent="-171511" algn="l" defTabSz="68604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6043" rtl="0" eaLnBrk="1" latinLnBrk="0" hangingPunct="1">
        <a:defRPr sz="1350" kern="1200">
          <a:solidFill>
            <a:schemeClr val="tx1"/>
          </a:solidFill>
          <a:latin typeface="+mn-lt"/>
          <a:ea typeface="+mn-ea"/>
          <a:cs typeface="+mn-cs"/>
        </a:defRPr>
      </a:lvl1pPr>
      <a:lvl2pPr marL="343022" algn="l" defTabSz="686043" rtl="0" eaLnBrk="1" latinLnBrk="0" hangingPunct="1">
        <a:defRPr sz="1350" kern="1200">
          <a:solidFill>
            <a:schemeClr val="tx1"/>
          </a:solidFill>
          <a:latin typeface="+mn-lt"/>
          <a:ea typeface="+mn-ea"/>
          <a:cs typeface="+mn-cs"/>
        </a:defRPr>
      </a:lvl2pPr>
      <a:lvl3pPr marL="686043" algn="l" defTabSz="686043" rtl="0" eaLnBrk="1" latinLnBrk="0" hangingPunct="1">
        <a:defRPr sz="1350" kern="1200">
          <a:solidFill>
            <a:schemeClr val="tx1"/>
          </a:solidFill>
          <a:latin typeface="+mn-lt"/>
          <a:ea typeface="+mn-ea"/>
          <a:cs typeface="+mn-cs"/>
        </a:defRPr>
      </a:lvl3pPr>
      <a:lvl4pPr marL="1029065" algn="l" defTabSz="686043" rtl="0" eaLnBrk="1" latinLnBrk="0" hangingPunct="1">
        <a:defRPr sz="1350" kern="1200">
          <a:solidFill>
            <a:schemeClr val="tx1"/>
          </a:solidFill>
          <a:latin typeface="+mn-lt"/>
          <a:ea typeface="+mn-ea"/>
          <a:cs typeface="+mn-cs"/>
        </a:defRPr>
      </a:lvl4pPr>
      <a:lvl5pPr marL="1372087" algn="l" defTabSz="686043" rtl="0" eaLnBrk="1" latinLnBrk="0" hangingPunct="1">
        <a:defRPr sz="1350" kern="1200">
          <a:solidFill>
            <a:schemeClr val="tx1"/>
          </a:solidFill>
          <a:latin typeface="+mn-lt"/>
          <a:ea typeface="+mn-ea"/>
          <a:cs typeface="+mn-cs"/>
        </a:defRPr>
      </a:lvl5pPr>
      <a:lvl6pPr marL="1715108" algn="l" defTabSz="686043" rtl="0" eaLnBrk="1" latinLnBrk="0" hangingPunct="1">
        <a:defRPr sz="1350" kern="1200">
          <a:solidFill>
            <a:schemeClr val="tx1"/>
          </a:solidFill>
          <a:latin typeface="+mn-lt"/>
          <a:ea typeface="+mn-ea"/>
          <a:cs typeface="+mn-cs"/>
        </a:defRPr>
      </a:lvl6pPr>
      <a:lvl7pPr marL="2058130" algn="l" defTabSz="686043" rtl="0" eaLnBrk="1" latinLnBrk="0" hangingPunct="1">
        <a:defRPr sz="1350" kern="1200">
          <a:solidFill>
            <a:schemeClr val="tx1"/>
          </a:solidFill>
          <a:latin typeface="+mn-lt"/>
          <a:ea typeface="+mn-ea"/>
          <a:cs typeface="+mn-cs"/>
        </a:defRPr>
      </a:lvl7pPr>
      <a:lvl8pPr marL="2401152" algn="l" defTabSz="686043" rtl="0" eaLnBrk="1" latinLnBrk="0" hangingPunct="1">
        <a:defRPr sz="1350" kern="1200">
          <a:solidFill>
            <a:schemeClr val="tx1"/>
          </a:solidFill>
          <a:latin typeface="+mn-lt"/>
          <a:ea typeface="+mn-ea"/>
          <a:cs typeface="+mn-cs"/>
        </a:defRPr>
      </a:lvl8pPr>
      <a:lvl9pPr marL="2744173" algn="l" defTabSz="68604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52.xml"/></Relationships>
</file>

<file path=ppt/slides/_rels/slide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53.xml"/></Relationships>
</file>

<file path=ppt/slides/_rels/slide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53.xml"/></Relationships>
</file>

<file path=ppt/slides/_rels/slide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Suicide Prevention</a:t>
            </a:r>
            <a:endParaRPr lang="en-US" dirty="0"/>
          </a:p>
        </p:txBody>
      </p:sp>
    </p:spTree>
    <p:extLst>
      <p:ext uri="{BB962C8B-B14F-4D97-AF65-F5344CB8AC3E}">
        <p14:creationId xmlns:p14="http://schemas.microsoft.com/office/powerpoint/2010/main" val="4142519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1138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7722" y="565728"/>
            <a:ext cx="7749190" cy="6072186"/>
          </a:xfrm>
          <a:prstGeom prst="rect">
            <a:avLst/>
          </a:prstGeom>
        </p:spPr>
      </p:pic>
    </p:spTree>
    <p:extLst>
      <p:ext uri="{BB962C8B-B14F-4D97-AF65-F5344CB8AC3E}">
        <p14:creationId xmlns:p14="http://schemas.microsoft.com/office/powerpoint/2010/main" val="3373056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24926" y="578854"/>
            <a:ext cx="7456416" cy="6028592"/>
          </a:xfrm>
          <a:prstGeom prst="rect">
            <a:avLst/>
          </a:prstGeom>
        </p:spPr>
      </p:pic>
    </p:spTree>
    <p:extLst>
      <p:ext uri="{BB962C8B-B14F-4D97-AF65-F5344CB8AC3E}">
        <p14:creationId xmlns:p14="http://schemas.microsoft.com/office/powerpoint/2010/main" val="205436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17654" y="646314"/>
            <a:ext cx="8537331" cy="6088097"/>
          </a:xfrm>
          <a:prstGeom prst="rect">
            <a:avLst/>
          </a:prstGeom>
        </p:spPr>
      </p:pic>
    </p:spTree>
    <p:extLst>
      <p:ext uri="{BB962C8B-B14F-4D97-AF65-F5344CB8AC3E}">
        <p14:creationId xmlns:p14="http://schemas.microsoft.com/office/powerpoint/2010/main" val="2958567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27793" y="473826"/>
            <a:ext cx="7270532" cy="6204074"/>
          </a:xfrm>
          <a:prstGeom prst="rect">
            <a:avLst/>
          </a:prstGeom>
        </p:spPr>
      </p:pic>
    </p:spTree>
    <p:extLst>
      <p:ext uri="{BB962C8B-B14F-4D97-AF65-F5344CB8AC3E}">
        <p14:creationId xmlns:p14="http://schemas.microsoft.com/office/powerpoint/2010/main" val="4093960018"/>
      </p:ext>
    </p:extLst>
  </p:cSld>
  <p:clrMapOvr>
    <a:masterClrMapping/>
  </p:clrMapOvr>
</p:sld>
</file>

<file path=ppt/theme/theme1.xml><?xml version="1.0" encoding="utf-8"?>
<a:theme xmlns:a="http://schemas.openxmlformats.org/drawingml/2006/main" name="Title Slides">
  <a:themeElements>
    <a:clrScheme name="Centerstone">
      <a:dk1>
        <a:srgbClr val="414142"/>
      </a:dk1>
      <a:lt1>
        <a:srgbClr val="FFFFFF"/>
      </a:lt1>
      <a:dk2>
        <a:srgbClr val="367689"/>
      </a:dk2>
      <a:lt2>
        <a:srgbClr val="414142"/>
      </a:lt2>
      <a:accent1>
        <a:srgbClr val="54A49D"/>
      </a:accent1>
      <a:accent2>
        <a:srgbClr val="98CDCD"/>
      </a:accent2>
      <a:accent3>
        <a:srgbClr val="F4B753"/>
      </a:accent3>
      <a:accent4>
        <a:srgbClr val="C45627"/>
      </a:accent4>
      <a:accent5>
        <a:srgbClr val="E4923F"/>
      </a:accent5>
      <a:accent6>
        <a:srgbClr val="6B3756"/>
      </a:accent6>
      <a:hlink>
        <a:srgbClr val="54A49D"/>
      </a:hlink>
      <a:folHlink>
        <a:srgbClr val="367689"/>
      </a:folHlink>
    </a:clrScheme>
    <a:fontScheme name="Custom 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A_Branded PowerPoint 2024_DRAFT v3" id="{316B5600-5F84-48A9-A651-A30BE0FDF2B3}" vid="{7FCA836C-821A-4EAA-8A1A-5E2053BE12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Centerstone-Branded-PowerPoint-template-0724 (1)</Template>
  <TotalTime>6</TotalTime>
  <Words>2</Words>
  <Application>Microsoft Office PowerPoint</Application>
  <PresentationFormat>Widescreen</PresentationFormat>
  <Paragraphs>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Arial Black</vt:lpstr>
      <vt:lpstr>Calibri</vt:lpstr>
      <vt:lpstr>Wingdings</vt:lpstr>
      <vt:lpstr>Title Slides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Johnel Reid</dc:creator>
  <cp:lastModifiedBy>Becky Stoll</cp:lastModifiedBy>
  <cp:revision>2</cp:revision>
  <dcterms:created xsi:type="dcterms:W3CDTF">2024-09-20T15:30:26Z</dcterms:created>
  <dcterms:modified xsi:type="dcterms:W3CDTF">2025-04-22T21:30:08Z</dcterms:modified>
</cp:coreProperties>
</file>